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Override5.xml" ContentType="application/vnd.openxmlformats-officedocument.themeOverr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Override6.xml" ContentType="application/vnd.openxmlformats-officedocument.themeOverrid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9" r:id="rId2"/>
    <p:sldMasterId id="2147483767" r:id="rId3"/>
    <p:sldMasterId id="2147483828" r:id="rId4"/>
  </p:sldMasterIdLst>
  <p:notesMasterIdLst>
    <p:notesMasterId r:id="rId32"/>
  </p:notesMasterIdLst>
  <p:sldIdLst>
    <p:sldId id="256" r:id="rId5"/>
    <p:sldId id="286" r:id="rId6"/>
    <p:sldId id="263" r:id="rId7"/>
    <p:sldId id="288" r:id="rId8"/>
    <p:sldId id="305" r:id="rId9"/>
    <p:sldId id="307" r:id="rId10"/>
    <p:sldId id="313" r:id="rId11"/>
    <p:sldId id="314" r:id="rId12"/>
    <p:sldId id="308" r:id="rId13"/>
    <p:sldId id="262" r:id="rId14"/>
    <p:sldId id="279" r:id="rId15"/>
    <p:sldId id="312" r:id="rId16"/>
    <p:sldId id="283" r:id="rId17"/>
    <p:sldId id="281" r:id="rId18"/>
    <p:sldId id="261" r:id="rId19"/>
    <p:sldId id="275" r:id="rId20"/>
    <p:sldId id="309" r:id="rId21"/>
    <p:sldId id="304" r:id="rId22"/>
    <p:sldId id="271" r:id="rId23"/>
    <p:sldId id="292" r:id="rId24"/>
    <p:sldId id="280" r:id="rId25"/>
    <p:sldId id="306" r:id="rId26"/>
    <p:sldId id="311" r:id="rId27"/>
    <p:sldId id="310" r:id="rId28"/>
    <p:sldId id="285" r:id="rId29"/>
    <p:sldId id="297" r:id="rId30"/>
    <p:sldId id="298" r:id="rId31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B7710-7E12-161C-28DB-F9153AA62977}" v="36" dt="2021-02-10T19:31:00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16" autoAdjust="0"/>
    <p:restoredTop sz="94624" autoAdjust="0"/>
  </p:normalViewPr>
  <p:slideViewPr>
    <p:cSldViewPr>
      <p:cViewPr varScale="1">
        <p:scale>
          <a:sx n="77" d="100"/>
          <a:sy n="77" d="100"/>
        </p:scale>
        <p:origin x="-1531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B4292404-8DDD-4B05-B87C-010534B526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5AAAEED0-25B4-45E4-B0A1-2957771113E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061E1D-8682-4875-9535-B64B28808D24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DFCAC227-5390-40E4-B6C1-FFF9660B2B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50B64F2B-70C6-4B49-9674-247C8DB13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402D8489-23BC-4E66-9866-C1EA5DEE3D9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BBE11422-2FA1-4C8B-A0B2-8F5CD7380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9B3605-F2D9-41E1-A375-0C5B764B84E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098369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obrazu slajdu 1">
            <a:extLst>
              <a:ext uri="{FF2B5EF4-FFF2-40B4-BE49-F238E27FC236}">
                <a16:creationId xmlns:a16="http://schemas.microsoft.com/office/drawing/2014/main" xmlns="" id="{CC2506A3-BE49-4E03-BA98-489A893C97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ymbol zastępczy notatek 2">
            <a:extLst>
              <a:ext uri="{FF2B5EF4-FFF2-40B4-BE49-F238E27FC236}">
                <a16:creationId xmlns:a16="http://schemas.microsoft.com/office/drawing/2014/main" xmlns="" id="{9D235512-0396-4523-BDFF-F7A59E04A3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/>
          </a:p>
        </p:txBody>
      </p:sp>
      <p:sp>
        <p:nvSpPr>
          <p:cNvPr id="19460" name="Symbol zastępczy numeru slajdu 3">
            <a:extLst>
              <a:ext uri="{FF2B5EF4-FFF2-40B4-BE49-F238E27FC236}">
                <a16:creationId xmlns:a16="http://schemas.microsoft.com/office/drawing/2014/main" xmlns="" id="{EC120099-357B-45E9-BB49-1B0D5BC79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F72A40C-E99A-4885-BD44-9DD9744A3BA5}" type="slidenum">
              <a:rPr lang="pl-PL" altLang="pl-PL"/>
              <a:pPr>
                <a:spcBef>
                  <a:spcPct val="0"/>
                </a:spcBef>
              </a:pPr>
              <a:t>10</a:t>
            </a:fld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5424BA2-03B0-4EA7-BC66-B491AA58F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DB9C2-9400-40BE-8986-352C00F11A34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304C303-2B0E-4957-81BC-E48FD6D7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338EBB7-DD4A-41B4-8A1C-2AD06AE9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9A9AE-0F81-45E1-AB2F-2525584F53A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45446911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356D28E9-39C9-4C90-8D93-4932F5C5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6BCF9-339D-42B8-9855-EF1874135D2F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BB8DE70-AB0F-461A-B3F2-903BF8BB3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D804DF1-1178-4C9A-A3EC-D3529D44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9B6DE-A303-48B6-85CC-B6C99E3D482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9720138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14BC5F1-8972-4E61-88F2-7FCCF3AB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0FDFF-B00F-4B33-8B1D-3D953671D4B6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477E2F6-DE27-4C21-908F-A59D5283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5A33A50-1099-4E06-A390-BCB06E47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18E16-E945-4CEC-84AA-955D83EB8DF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856889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29">
            <a:extLst>
              <a:ext uri="{FF2B5EF4-FFF2-40B4-BE49-F238E27FC236}">
                <a16:creationId xmlns:a16="http://schemas.microsoft.com/office/drawing/2014/main" xmlns="" id="{059148D2-9493-4FC1-8CC0-66864580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4D67B-4D2A-4FEA-A51D-4F5A410C3BDF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18">
            <a:extLst>
              <a:ext uri="{FF2B5EF4-FFF2-40B4-BE49-F238E27FC236}">
                <a16:creationId xmlns:a16="http://schemas.microsoft.com/office/drawing/2014/main" xmlns="" id="{547EBFC0-EB74-4305-A51A-45E0D2286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6">
            <a:extLst>
              <a:ext uri="{FF2B5EF4-FFF2-40B4-BE49-F238E27FC236}">
                <a16:creationId xmlns:a16="http://schemas.microsoft.com/office/drawing/2014/main" xmlns="" id="{A368FFD3-5210-480C-B3E2-DA77E9A7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3E1D7"/>
                </a:solidFill>
              </a:defRPr>
            </a:lvl1pPr>
          </a:lstStyle>
          <a:p>
            <a:pPr>
              <a:defRPr/>
            </a:pPr>
            <a:fld id="{3D82CA56-65D7-4FEC-879B-468347C3481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51892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9">
            <a:extLst>
              <a:ext uri="{FF2B5EF4-FFF2-40B4-BE49-F238E27FC236}">
                <a16:creationId xmlns:a16="http://schemas.microsoft.com/office/drawing/2014/main" xmlns="" id="{2A4973D2-2D42-42E2-8F5A-6F4A2570A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AC7A-1345-4517-888A-F3733D6BD348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21">
            <a:extLst>
              <a:ext uri="{FF2B5EF4-FFF2-40B4-BE49-F238E27FC236}">
                <a16:creationId xmlns:a16="http://schemas.microsoft.com/office/drawing/2014/main" xmlns="" id="{2FEBF44C-9093-4EB0-A6C8-8DCCC0E6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>
            <a:extLst>
              <a:ext uri="{FF2B5EF4-FFF2-40B4-BE49-F238E27FC236}">
                <a16:creationId xmlns:a16="http://schemas.microsoft.com/office/drawing/2014/main" xmlns="" id="{357FBC39-C755-483D-A2DF-964A1D10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75E8C-A634-461A-B38F-B4FC535BD2B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45176428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F743AE2-A003-4F2E-9DE5-1AE4F02D1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6DD51-7D81-4262-9CCE-80EE400B85E0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30193B3-2BBE-4C43-9991-0DF3446F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1271C80-4435-466E-BA51-E4DEED0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E3E1D7"/>
                </a:solidFill>
              </a:defRPr>
            </a:lvl1pPr>
          </a:lstStyle>
          <a:p>
            <a:pPr>
              <a:defRPr/>
            </a:pPr>
            <a:fld id="{806D7373-987C-40A1-85A9-674650B026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188776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9">
            <a:extLst>
              <a:ext uri="{FF2B5EF4-FFF2-40B4-BE49-F238E27FC236}">
                <a16:creationId xmlns:a16="http://schemas.microsoft.com/office/drawing/2014/main" xmlns="" id="{844A0B3B-8E52-4594-B367-6C1C9F3B2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5DA2D-AA91-40DA-BBD9-D80E2B06DE3C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Symbol zastępczy stopki 21">
            <a:extLst>
              <a:ext uri="{FF2B5EF4-FFF2-40B4-BE49-F238E27FC236}">
                <a16:creationId xmlns:a16="http://schemas.microsoft.com/office/drawing/2014/main" xmlns="" id="{A2B72925-90D8-4D5D-A339-79A19A39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>
            <a:extLst>
              <a:ext uri="{FF2B5EF4-FFF2-40B4-BE49-F238E27FC236}">
                <a16:creationId xmlns:a16="http://schemas.microsoft.com/office/drawing/2014/main" xmlns="" id="{26B510CB-24E3-4210-8803-E387EDC4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32D35-6F1B-49AF-BC93-C8841D367A9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75700800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9">
            <a:extLst>
              <a:ext uri="{FF2B5EF4-FFF2-40B4-BE49-F238E27FC236}">
                <a16:creationId xmlns:a16="http://schemas.microsoft.com/office/drawing/2014/main" xmlns="" id="{6CAD6E85-1406-4220-8C6B-60D44A8F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AF3B0-6C27-48F5-ACFF-310D0EFCA6D8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8" name="Symbol zastępczy stopki 21">
            <a:extLst>
              <a:ext uri="{FF2B5EF4-FFF2-40B4-BE49-F238E27FC236}">
                <a16:creationId xmlns:a16="http://schemas.microsoft.com/office/drawing/2014/main" xmlns="" id="{1C27EA42-FA1F-4470-AE86-D16AB007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7">
            <a:extLst>
              <a:ext uri="{FF2B5EF4-FFF2-40B4-BE49-F238E27FC236}">
                <a16:creationId xmlns:a16="http://schemas.microsoft.com/office/drawing/2014/main" xmlns="" id="{F16169CC-5DA6-41CF-AF93-48AB1B14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94A75-F21C-49B0-9FC0-4B5E7026F42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58726277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9">
            <a:extLst>
              <a:ext uri="{FF2B5EF4-FFF2-40B4-BE49-F238E27FC236}">
                <a16:creationId xmlns:a16="http://schemas.microsoft.com/office/drawing/2014/main" xmlns="" id="{A6283FE3-CFFD-48FB-9F6F-0AFCE1C8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593A1-9859-4768-9562-CC1D51C47A80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4" name="Symbol zastępczy stopki 21">
            <a:extLst>
              <a:ext uri="{FF2B5EF4-FFF2-40B4-BE49-F238E27FC236}">
                <a16:creationId xmlns:a16="http://schemas.microsoft.com/office/drawing/2014/main" xmlns="" id="{B64C65D5-954F-4CDA-8D11-F3A6E8D75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7">
            <a:extLst>
              <a:ext uri="{FF2B5EF4-FFF2-40B4-BE49-F238E27FC236}">
                <a16:creationId xmlns:a16="http://schemas.microsoft.com/office/drawing/2014/main" xmlns="" id="{BD81140D-80AA-4C2F-8FD8-925A8E7E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6634E-62CB-4A83-A429-AC81191CA16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66482570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9">
            <a:extLst>
              <a:ext uri="{FF2B5EF4-FFF2-40B4-BE49-F238E27FC236}">
                <a16:creationId xmlns:a16="http://schemas.microsoft.com/office/drawing/2014/main" xmlns="" id="{356BB0B4-F32F-4B8D-9122-030B88292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A2EC8-DDFD-446D-95D2-D7FAA7F762B2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3" name="Symbol zastępczy stopki 21">
            <a:extLst>
              <a:ext uri="{FF2B5EF4-FFF2-40B4-BE49-F238E27FC236}">
                <a16:creationId xmlns:a16="http://schemas.microsoft.com/office/drawing/2014/main" xmlns="" id="{8F292A42-4381-4021-BF01-8869BFD3C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7">
            <a:extLst>
              <a:ext uri="{FF2B5EF4-FFF2-40B4-BE49-F238E27FC236}">
                <a16:creationId xmlns:a16="http://schemas.microsoft.com/office/drawing/2014/main" xmlns="" id="{B5C76D9F-966B-4143-A9A3-E21924BAF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12B8-FA78-4538-B743-A36B0F45260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8432922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9">
            <a:extLst>
              <a:ext uri="{FF2B5EF4-FFF2-40B4-BE49-F238E27FC236}">
                <a16:creationId xmlns:a16="http://schemas.microsoft.com/office/drawing/2014/main" xmlns="" id="{BA1BE5F1-27F9-4E0F-B70E-563C4B62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888A2-7E4E-4120-99DC-0EB673D94DB8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Symbol zastępczy stopki 21">
            <a:extLst>
              <a:ext uri="{FF2B5EF4-FFF2-40B4-BE49-F238E27FC236}">
                <a16:creationId xmlns:a16="http://schemas.microsoft.com/office/drawing/2014/main" xmlns="" id="{658B653C-8C40-413D-AB19-946285156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7">
            <a:extLst>
              <a:ext uri="{FF2B5EF4-FFF2-40B4-BE49-F238E27FC236}">
                <a16:creationId xmlns:a16="http://schemas.microsoft.com/office/drawing/2014/main" xmlns="" id="{0AC34AAC-E70A-4104-AB21-37116434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5015B-93FC-490C-8D9A-384FEB5A47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63686066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F267163-6601-4146-B179-092714B64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78FE7-BF4D-4E3F-89B1-724D40F1240A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49C47FF-E387-4475-A4DB-F5EBD205E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E87C7301-D71F-48FD-9D67-72B74A223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FB790-2FE4-466A-8E99-4D4D750B145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3689546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ze ściętym i zaokrąglonym rogiem 13">
            <a:extLst>
              <a:ext uri="{FF2B5EF4-FFF2-40B4-BE49-F238E27FC236}">
                <a16:creationId xmlns:a16="http://schemas.microsoft.com/office/drawing/2014/main" xmlns="" id="{4BBFF965-0A58-4FD3-B63B-585BDBE57483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Trójkąt prostokątny 5">
            <a:extLst>
              <a:ext uri="{FF2B5EF4-FFF2-40B4-BE49-F238E27FC236}">
                <a16:creationId xmlns:a16="http://schemas.microsoft.com/office/drawing/2014/main" xmlns="" id="{8D441E43-975E-4C29-A7FA-8528E96CC14C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Dowolny kształt 15">
            <a:extLst>
              <a:ext uri="{FF2B5EF4-FFF2-40B4-BE49-F238E27FC236}">
                <a16:creationId xmlns:a16="http://schemas.microsoft.com/office/drawing/2014/main" xmlns="" id="{BA1E4CCE-EF1B-4B76-92C3-DA5D3D7DD6B4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Dowolny kształt 16">
            <a:extLst>
              <a:ext uri="{FF2B5EF4-FFF2-40B4-BE49-F238E27FC236}">
                <a16:creationId xmlns:a16="http://schemas.microsoft.com/office/drawing/2014/main" xmlns="" id="{2321A117-D041-4171-A1FA-1C2F5D48ACE8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9" name="Symbol zastępczy daty 4">
            <a:extLst>
              <a:ext uri="{FF2B5EF4-FFF2-40B4-BE49-F238E27FC236}">
                <a16:creationId xmlns:a16="http://schemas.microsoft.com/office/drawing/2014/main" xmlns="" id="{9CD21471-0807-4FE1-91A9-8145CB525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C10AE-8B81-4771-A21C-EB6CDEAEEDE4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10" name="Symbol zastępczy stopki 5">
            <a:extLst>
              <a:ext uri="{FF2B5EF4-FFF2-40B4-BE49-F238E27FC236}">
                <a16:creationId xmlns:a16="http://schemas.microsoft.com/office/drawing/2014/main" xmlns="" id="{60FAC4E4-D78B-4D2F-84F8-33492FA8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ymbol zastępczy numeru slajdu 6">
            <a:extLst>
              <a:ext uri="{FF2B5EF4-FFF2-40B4-BE49-F238E27FC236}">
                <a16:creationId xmlns:a16="http://schemas.microsoft.com/office/drawing/2014/main" xmlns="" id="{3FD8B77D-1E98-4696-BE8C-5CB35367B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669718-546E-49C9-9FFF-54F7B827CC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06209600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9">
            <a:extLst>
              <a:ext uri="{FF2B5EF4-FFF2-40B4-BE49-F238E27FC236}">
                <a16:creationId xmlns:a16="http://schemas.microsoft.com/office/drawing/2014/main" xmlns="" id="{B3E61F85-506B-4286-926E-5A45311D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23B97-726A-4955-95B7-11451433EFBF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21">
            <a:extLst>
              <a:ext uri="{FF2B5EF4-FFF2-40B4-BE49-F238E27FC236}">
                <a16:creationId xmlns:a16="http://schemas.microsoft.com/office/drawing/2014/main" xmlns="" id="{375E5D6F-5527-4F4C-8270-089F2220C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>
            <a:extLst>
              <a:ext uri="{FF2B5EF4-FFF2-40B4-BE49-F238E27FC236}">
                <a16:creationId xmlns:a16="http://schemas.microsoft.com/office/drawing/2014/main" xmlns="" id="{D04CB757-7419-409C-9657-947B3A9C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99802-7343-4873-ACDE-10FEF04A8F7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43318334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9">
            <a:extLst>
              <a:ext uri="{FF2B5EF4-FFF2-40B4-BE49-F238E27FC236}">
                <a16:creationId xmlns:a16="http://schemas.microsoft.com/office/drawing/2014/main" xmlns="" id="{21A9B2E9-EF36-4237-9098-3E4DC92E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FFF9C-6233-4AFE-BD4E-53BDC7C6B4CB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21">
            <a:extLst>
              <a:ext uri="{FF2B5EF4-FFF2-40B4-BE49-F238E27FC236}">
                <a16:creationId xmlns:a16="http://schemas.microsoft.com/office/drawing/2014/main" xmlns="" id="{39BE1E61-B8F6-4344-93FB-8E236B190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7">
            <a:extLst>
              <a:ext uri="{FF2B5EF4-FFF2-40B4-BE49-F238E27FC236}">
                <a16:creationId xmlns:a16="http://schemas.microsoft.com/office/drawing/2014/main" xmlns="" id="{33F2D274-5D53-45FB-B6A3-9FAD3469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CE7C2-9E52-4BF9-9A86-4C9E04DF780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92315287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xmlns="" id="{1D117562-654C-4612-9F8F-D98C3C7BC2EC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6" y="-8468"/>
            <a:chExt cx="9169804" cy="6874935"/>
          </a:xfrm>
        </p:grpSpPr>
        <p:cxnSp>
          <p:nvCxnSpPr>
            <p:cNvPr id="5" name="Straight Connector 16">
              <a:extLst>
                <a:ext uri="{FF2B5EF4-FFF2-40B4-BE49-F238E27FC236}">
                  <a16:creationId xmlns:a16="http://schemas.microsoft.com/office/drawing/2014/main" xmlns="" id="{580F3782-046A-447E-BE7E-141978C74E56}"/>
                </a:ext>
              </a:extLst>
            </p:cNvPr>
            <p:cNvCxnSpPr/>
            <p:nvPr/>
          </p:nvCxnSpPr>
          <p:spPr>
            <a:xfrm flipV="1">
              <a:off x="5130498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">
              <a:extLst>
                <a:ext uri="{FF2B5EF4-FFF2-40B4-BE49-F238E27FC236}">
                  <a16:creationId xmlns:a16="http://schemas.microsoft.com/office/drawing/2014/main" xmlns="" id="{73E6166C-35B0-4696-B569-4538A066E24C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xmlns="" id="{252271A2-2FF0-4D81-861B-78CE928C1743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xmlns="" id="{92E36793-AEBA-44EB-B848-C4347DDFF1BD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20">
              <a:extLst>
                <a:ext uri="{FF2B5EF4-FFF2-40B4-BE49-F238E27FC236}">
                  <a16:creationId xmlns:a16="http://schemas.microsoft.com/office/drawing/2014/main" xmlns="" id="{428CB355-B1D3-4E90-A20D-8BE0607F4A8B}"/>
                </a:ext>
              </a:extLst>
            </p:cNvPr>
            <p:cNvSpPr/>
            <p:nvPr/>
          </p:nvSpPr>
          <p:spPr>
            <a:xfrm>
              <a:off x="6638689" y="3919613"/>
              <a:ext cx="251312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xmlns="" id="{D7B41697-D77C-443C-BAB3-58ECDA254D6A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22">
              <a:extLst>
                <a:ext uri="{FF2B5EF4-FFF2-40B4-BE49-F238E27FC236}">
                  <a16:creationId xmlns:a16="http://schemas.microsoft.com/office/drawing/2014/main" xmlns="" id="{7C15120D-60C2-4E3E-8C7D-060975484783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23">
              <a:extLst>
                <a:ext uri="{FF2B5EF4-FFF2-40B4-BE49-F238E27FC236}">
                  <a16:creationId xmlns:a16="http://schemas.microsoft.com/office/drawing/2014/main" xmlns="" id="{4E5E7362-334A-48A0-B57F-7A5B077DB85F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24">
              <a:extLst>
                <a:ext uri="{FF2B5EF4-FFF2-40B4-BE49-F238E27FC236}">
                  <a16:creationId xmlns:a16="http://schemas.microsoft.com/office/drawing/2014/main" xmlns="" id="{4DF78DB9-29DA-46F6-BE32-408DC5671D35}"/>
                </a:ext>
              </a:extLst>
            </p:cNvPr>
            <p:cNvSpPr/>
            <p:nvPr/>
          </p:nvSpPr>
          <p:spPr>
            <a:xfrm>
              <a:off x="8059565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27">
              <a:extLst>
                <a:ext uri="{FF2B5EF4-FFF2-40B4-BE49-F238E27FC236}">
                  <a16:creationId xmlns:a16="http://schemas.microsoft.com/office/drawing/2014/main" xmlns="" id="{8405CAA6-9DF6-4A1A-AEC5-75A95F9CF379}"/>
                </a:ext>
              </a:extLst>
            </p:cNvPr>
            <p:cNvSpPr/>
            <p:nvPr/>
          </p:nvSpPr>
          <p:spPr>
            <a:xfrm>
              <a:off x="-8466" y="-8468"/>
              <a:ext cx="863639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xmlns="" id="{8C8E8FE6-3281-4FC1-8B1B-2746CA5C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66634-F844-4DA5-942B-DF7364703116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xmlns="" id="{EE8D7C95-0B7B-4F36-8329-1AC8B1E16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xmlns="" id="{C2D48F91-9FE7-43D0-9D59-B4C95EA9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1E9A5-98B0-4BFC-BCAD-0341CAFE227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1805976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8D07E9-7C74-44F1-9707-B7DE59532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4F961-4073-4C8F-A0BB-0342B207CD6A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22837-D345-4986-AC33-08C3C5C9B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3683B9-D772-4236-8B36-167B7C07D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18E1-7EC9-4031-B1CD-87E0F50E447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7036561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9DE8A8-B243-44CF-BD55-88F5E9FF7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5015C-F620-45E7-A9EE-85DB721D6C6A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D60537-3383-4B63-80CC-BCCC9DCD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41D710-D828-4225-8656-D5CAD938E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CCFA9-CAF2-47F8-B9DA-7921AE6D7FA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37356352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7306FFE-9DBC-4362-9A07-499705578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E26EB-5456-4A18-939E-FC60FC6EED4A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BDCF2D7-57E8-48D1-9368-D99178DB3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CAC0535-F233-4ED2-B541-1C8CD99A3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1C74-D27A-4ABB-AC3B-DF61EFE8840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9610539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7E2D52-5EF7-40B2-94ED-C55256E0E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4FE97-971C-467A-AAE5-860DA17FD739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16EED68-8567-47BA-A910-AE6BDF9F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2FF6836-43F8-43E9-9551-C4E9D63AB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5C5EB-E6D3-4403-A0F5-35196BB6B78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38671960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24730085-B875-4617-893D-EBF4E9CA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09BC-E86A-41D7-A485-4F4516636BA8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050A6F2E-AC49-4813-891A-08E31B8A0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10A7A47-344E-470D-B30C-2FF56751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D6122-7B27-408E-ADEF-36DA0C988D4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59031775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A204A5F7-5444-4E38-9D63-CA250F206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D59E-80B3-4027-97B9-B5A136A0CCA7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61FCD901-F128-4308-814E-542071C24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66B911F-E488-4B59-8EF0-48ABD31E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7F74-E8E1-4B25-BE5B-9B035FDF5665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4145493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769EE4C-A9C2-46F7-BD93-FD9F177F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DBB2-E5AA-45B0-BFD4-1493BDBF58C5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EEC956A-7A9B-434A-8C48-01A53323E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636F098-30F4-4D99-A24E-9A0F7BFE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2B9E9-3337-4B05-9D2C-7EF7B29AF2A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77001147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6AB5262-109F-4EC3-9F0B-94E35BC7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ABAE8-B326-4067-BC65-76AB10925E3D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4A1CE3B-443D-4D4F-8DF3-AB5E571AC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243C002-9DEB-4117-A819-F38E3E09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F3C7E-BBB3-479A-AC09-0A630088A5B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41984290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 noProof="0"/>
              <a:t>Kliknij ikonę, aby dodać obraz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5CB8E5A-07A9-4B6D-BCCB-8D9B1F032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DD66E-E3FC-4155-90C5-201B977C8834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98C5BDF-A14D-4251-9AFE-C19C3CC39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DD6E703-C77A-4738-8BD9-D38330ACE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D3DB9-7994-4E56-97D7-772E0DBE6DC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41960591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D47DF4-2CF2-44F5-97C1-43DDF7F3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A42A6-38AF-42A8-9902-8917789D994A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082CDB-DA49-4112-AABE-0CF4A4117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439BE27-C372-4628-BECB-CEECA6A6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2A7EB-5E6F-4629-831F-DCBC3FAA830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7760468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xmlns="" id="{B098E1B6-64A3-4A9E-BB77-DF084D857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rgbClr val="8FAADC"/>
                </a:solidFill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A4289F54-3756-4B94-B829-80334C3B3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rgbClr val="8FAADC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D747C04E-2F8E-416F-98C7-992D2EE51C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55BED-1216-43CB-A8F7-13EB594C9F8F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C508566-A05E-4316-BEE6-657BF4D7D1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64236212-55C9-45D9-8F36-3EEE50A11C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D76E8-F053-4043-BC5A-FFD5633B4A2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711876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5B40D8-ADEC-4FC0-9142-F3324D2DC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36676-A6E2-4C5F-9EEB-AC4B4A2ADA9B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EF56E3-744E-4908-A97D-785DE09D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AFB57A-F93D-4FA4-8CCB-23A80912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BFAF4-17FE-445C-9471-2EA0691AB75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921746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>
            <a:extLst>
              <a:ext uri="{FF2B5EF4-FFF2-40B4-BE49-F238E27FC236}">
                <a16:creationId xmlns:a16="http://schemas.microsoft.com/office/drawing/2014/main" xmlns="" id="{E0BBCF5C-E7E1-4C15-8600-9957EF4F5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rgbClr val="8FAADC"/>
                </a:solidFill>
              </a:rPr>
              <a:t>“</a:t>
            </a: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30DC2EA3-9EB3-4966-9C4C-8C94B8B5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pl-PL" sz="8000">
                <a:solidFill>
                  <a:srgbClr val="8FAADC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C0ACBFE-F317-4135-9986-DCB922B5F3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77074-CC69-465A-A88E-6C56F9DC53DF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D1DDAF0-AFF6-40AC-B1DC-838C8825F5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B8CFA74-5128-4DB7-AD55-A39A2C1182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63AFB-A8D1-4CAB-BA3A-1268B32AAEF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42350469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5D5927B-E286-47FB-A5B2-7B0A551D22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0D96-C56D-45F1-A4CB-174B8ABC767F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0C0A9470-C074-4D05-971C-37FB059654D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5875084-261A-4C5B-BFF2-0856B6F5A1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03F2-F31C-46FC-8858-B18EEDEA15E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2481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BF95CF-3DD6-4CFE-87F8-4661412DF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7A880-3BE4-48A8-B712-4752C7D6AC6D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6186C0-FC1F-4F0F-A6CE-4FC2BE63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811957-FF3B-46D8-A70E-2BB82D4D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BDF80-4892-41B8-AC3B-418DB95E569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402305850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2718A5-021D-4350-BE84-FB1171C87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9ABBF-E46A-4D98-AF4C-BD6C4AEAD4EE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4F7DE3-E548-4677-9CD9-8CDD6883E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A6723E-FE13-402D-AC46-EBAB4856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9C322-7B2F-42FD-9CDD-3E30D760C3D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56198345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pPr>
              <a:defRPr/>
            </a:pPr>
            <a:fld id="{06EDB9C2-9400-40BE-8986-352C00F11A34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89A9AE-0F81-45E1-AB2F-2525584F53A7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EBB41E38-E89D-4C62-A90D-ACCF4F518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DBF50-5772-4214-B63E-0A0EE9B1F001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58C1FD77-9D9D-4691-AFC5-431534A3D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D3C7F6B6-E11C-4CE6-A841-76D6FD93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50AB2-412B-4021-A42D-D0DC53A112E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52950068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E78FE7-BF4D-4E3F-89B1-724D40F1240A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FFB790-2FE4-466A-8E99-4D4D750B145B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0BDBB2-E5AA-45B0-BFD4-1493BDBF58C5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32B9E9-3337-4B05-9D2C-7EF7B29AF2A2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9DBF50-5772-4214-B63E-0A0EE9B1F001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50AB2-412B-4021-A42D-D0DC53A112E1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02A841-47B6-4C5A-98BC-CD661D0DFA28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2E074A-B935-405D-A5BF-971BAFD47278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B6D102-DBE1-40BC-8531-28C451146E98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62589E-BC30-46B7-BC15-EFB6B1C11283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E3D909-9EDF-4AB5-81E9-93B5C0C67FE3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5762C4-FBCB-45C8-B006-D401F277BD4A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7D8302-CFB1-4DF8-9360-8E173A6A05EA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083D8D-F244-4F59-89AA-4239439A7E9D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0A574D-C60C-45FA-BF06-D8A8B59E35B5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5826B2-09F8-483E-8057-3072C5236BDE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06BCF9-339D-42B8-9855-EF1874135D2F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9B6DE-A303-48B6-85CC-B6C99E3D4824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90FDFF-B00F-4B33-8B1D-3D953671D4B6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618E16-E945-4CEC-84AA-955D83EB8DF5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xmlns="" id="{2A82A18D-DD57-4E33-9702-8A472488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2A841-47B6-4C5A-98BC-CD661D0DFA28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xmlns="" id="{25EF1604-3938-4997-BACF-D5A8691B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xmlns="" id="{BD00386A-9333-4E75-AA9D-ECF3B6AC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074A-B935-405D-A5BF-971BAFD4727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8886695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xmlns="" id="{202556B0-2609-4639-975E-816D5F7B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6D102-DBE1-40BC-8531-28C451146E98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xmlns="" id="{B8BC3A27-5DBE-436D-A339-E16229AF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xmlns="" id="{6CCEDCEA-6076-4C0A-BB2E-89C66132C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589E-BC30-46B7-BC15-EFB6B1C1128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225575585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xmlns="" id="{DFBDEC5F-BCCF-4611-828D-41963AF11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3D909-9EDF-4AB5-81E9-93B5C0C67FE3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xmlns="" id="{E70C29C1-31CD-4F43-B0E4-C4FB12473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xmlns="" id="{F5B343AD-042D-46B4-A444-63F63ED1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62C4-FBCB-45C8-B006-D401F277BD4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21016880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32299D7F-B0B6-47CB-AF13-20930C72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D8302-CFB1-4DF8-9360-8E173A6A05EA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68869C0B-2B79-47C7-8E7B-305D38FB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C0F968E4-FE90-47BB-AF94-3C947B1A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83D8D-F244-4F59-89AA-4239439A7E9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15862140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xmlns="" id="{1DF41199-63E3-4AE5-8DFA-E321E7388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A574D-C60C-45FA-BF06-D8A8B59E35B5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xmlns="" id="{40DF248E-5187-4E59-81D9-CE8BB9E76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xmlns="" id="{89FEDDD6-407F-4D73-92C8-2A0D9CFC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826B2-09F8-483E-8057-3072C5236BD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xmlns="" val="36748386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8ED5">
            <a:alpha val="7490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xmlns="" id="{1BE94FB4-26FE-4763-97B6-F98F4C4DAE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xmlns="" id="{E777EEDB-1FDD-404C-87AD-461C1A0E10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90C2E93-2655-43F4-BEF5-81E7D5895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37DAFF8D-FC3C-49C5-846B-05CADE3C48C5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D298351-EABB-4F48-B6A3-83407309F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2816ED5-9676-4D38-88EA-7E9F61758B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F645586-1B08-4C17-BDEB-F2F44BC1AAF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>
            <a:extLst>
              <a:ext uri="{FF2B5EF4-FFF2-40B4-BE49-F238E27FC236}">
                <a16:creationId xmlns:a16="http://schemas.microsoft.com/office/drawing/2014/main" xmlns="" id="{C69EE222-60F0-4BBC-912A-1889D53FE343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Dowolny kształt 7">
            <a:extLst>
              <a:ext uri="{FF2B5EF4-FFF2-40B4-BE49-F238E27FC236}">
                <a16:creationId xmlns:a16="http://schemas.microsoft.com/office/drawing/2014/main" xmlns="" id="{1A043E85-1988-408F-B692-E496D0057798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052" name="Symbol zastępczy tytułu 8">
            <a:extLst>
              <a:ext uri="{FF2B5EF4-FFF2-40B4-BE49-F238E27FC236}">
                <a16:creationId xmlns:a16="http://schemas.microsoft.com/office/drawing/2014/main" xmlns="" id="{3A92DFE1-ADDD-4790-A485-82062D35269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2053" name="Symbol zastępczy tekstu 29">
            <a:extLst>
              <a:ext uri="{FF2B5EF4-FFF2-40B4-BE49-F238E27FC236}">
                <a16:creationId xmlns:a16="http://schemas.microsoft.com/office/drawing/2014/main" xmlns="" id="{A1D04FA1-CB82-4FAC-BBDF-C10505F10A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10" name="Symbol zastępczy daty 9">
            <a:extLst>
              <a:ext uri="{FF2B5EF4-FFF2-40B4-BE49-F238E27FC236}">
                <a16:creationId xmlns:a16="http://schemas.microsoft.com/office/drawing/2014/main" xmlns="" id="{44508787-CA30-4107-863C-7DFFDF5B88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478F905F-74A0-44F2-A3C9-259CB0213757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22" name="Symbol zastępczy stopki 21">
            <a:extLst>
              <a:ext uri="{FF2B5EF4-FFF2-40B4-BE49-F238E27FC236}">
                <a16:creationId xmlns:a16="http://schemas.microsoft.com/office/drawing/2014/main" xmlns="" id="{99218BBD-3B36-418A-9C5A-A45F86283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>
            <a:extLst>
              <a:ext uri="{FF2B5EF4-FFF2-40B4-BE49-F238E27FC236}">
                <a16:creationId xmlns:a16="http://schemas.microsoft.com/office/drawing/2014/main" xmlns="" id="{8B35DF52-4668-4FD4-9F6F-6410B356B8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fld id="{58DE86B2-6CD5-467D-A57B-852ADFF148FE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grpSp>
        <p:nvGrpSpPr>
          <p:cNvPr id="2057" name="Grupa 1">
            <a:extLst>
              <a:ext uri="{FF2B5EF4-FFF2-40B4-BE49-F238E27FC236}">
                <a16:creationId xmlns:a16="http://schemas.microsoft.com/office/drawing/2014/main" xmlns="" id="{F68F7A37-0ED7-4A56-BD60-DBA029EB60BD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Dowolny kształt 11">
              <a:extLst>
                <a:ext uri="{FF2B5EF4-FFF2-40B4-BE49-F238E27FC236}">
                  <a16:creationId xmlns:a16="http://schemas.microsoft.com/office/drawing/2014/main" xmlns="" id="{AC7145CB-5D95-49C4-A3EE-9CB8D1EB16EA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13" name="Dowolny kształt 12">
              <a:extLst>
                <a:ext uri="{FF2B5EF4-FFF2-40B4-BE49-F238E27FC236}">
                  <a16:creationId xmlns:a16="http://schemas.microsoft.com/office/drawing/2014/main" xmlns="" id="{F32047B2-8FAE-4970-AE7D-10E41D140B4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latin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01" r:id="rId2"/>
    <p:sldLayoutId id="2147483823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24" r:id="rId9"/>
    <p:sldLayoutId id="2147483807" r:id="rId10"/>
    <p:sldLayoutId id="2147483808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9BBB5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8064A2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6">
            <a:extLst>
              <a:ext uri="{FF2B5EF4-FFF2-40B4-BE49-F238E27FC236}">
                <a16:creationId xmlns:a16="http://schemas.microsoft.com/office/drawing/2014/main" xmlns="" id="{B16CD85F-6A8B-4A65-A465-AFBCCEBB6939}"/>
              </a:ext>
            </a:extLst>
          </p:cNvPr>
          <p:cNvGrpSpPr>
            <a:grpSpLocks/>
          </p:cNvGrpSpPr>
          <p:nvPr/>
        </p:nvGrpSpPr>
        <p:grpSpPr bwMode="auto">
          <a:xfrm>
            <a:off x="-7938" y="-7938"/>
            <a:ext cx="9169401" cy="6873876"/>
            <a:chOff x="-8467" y="-8468"/>
            <a:chExt cx="9169805" cy="687493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991B403B-2214-41F6-B729-E165B5B54B57}"/>
                </a:ext>
              </a:extLst>
            </p:cNvPr>
            <p:cNvSpPr/>
            <p:nvPr/>
          </p:nvSpPr>
          <p:spPr>
            <a:xfrm>
              <a:off x="-8467" y="4013290"/>
              <a:ext cx="457221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56F4A51A-073D-4B63-B82B-BD09767C3AAC}"/>
                </a:ext>
              </a:extLst>
            </p:cNvPr>
            <p:cNvCxnSpPr/>
            <p:nvPr/>
          </p:nvCxnSpPr>
          <p:spPr>
            <a:xfrm flipV="1">
              <a:off x="5130497" y="4175239"/>
              <a:ext cx="4022902" cy="2683288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51DAC6FB-81C5-43DC-9954-61CCCED56341}"/>
                </a:ext>
              </a:extLst>
            </p:cNvPr>
            <p:cNvCxnSpPr/>
            <p:nvPr/>
          </p:nvCxnSpPr>
          <p:spPr>
            <a:xfrm>
              <a:off x="7041932" y="-529"/>
              <a:ext cx="1219254" cy="6859057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55221DBA-5767-42A7-95C1-E0B621D17757}"/>
                </a:ext>
              </a:extLst>
            </p:cNvPr>
            <p:cNvSpPr/>
            <p:nvPr/>
          </p:nvSpPr>
          <p:spPr>
            <a:xfrm>
              <a:off x="6891113" y="-529"/>
              <a:ext cx="2270225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3FD79459-AC3A-4577-B49D-646E8C498C4F}"/>
                </a:ext>
              </a:extLst>
            </p:cNvPr>
            <p:cNvSpPr/>
            <p:nvPr/>
          </p:nvSpPr>
          <p:spPr>
            <a:xfrm>
              <a:off x="7205452" y="-8468"/>
              <a:ext cx="1947948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7BC1DD44-92C7-47F6-9ED6-0BCF2605E970}"/>
                </a:ext>
              </a:extLst>
            </p:cNvPr>
            <p:cNvSpPr/>
            <p:nvPr/>
          </p:nvSpPr>
          <p:spPr>
            <a:xfrm>
              <a:off x="6638689" y="3919613"/>
              <a:ext cx="2513124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36F05271-3FB7-48D4-BB7D-6B71B29B095E}"/>
                </a:ext>
              </a:extLst>
            </p:cNvPr>
            <p:cNvSpPr/>
            <p:nvPr/>
          </p:nvSpPr>
          <p:spPr>
            <a:xfrm>
              <a:off x="7010180" y="-8468"/>
              <a:ext cx="2143219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3EF36F96-43A2-411D-A936-C7424816AD56}"/>
                </a:ext>
              </a:extLst>
            </p:cNvPr>
            <p:cNvSpPr/>
            <p:nvPr/>
          </p:nvSpPr>
          <p:spPr>
            <a:xfrm>
              <a:off x="8296112" y="-8468"/>
              <a:ext cx="857288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79528FA7-CBBE-4C80-9939-A2303ED06A04}"/>
                </a:ext>
              </a:extLst>
            </p:cNvPr>
            <p:cNvSpPr/>
            <p:nvPr/>
          </p:nvSpPr>
          <p:spPr>
            <a:xfrm>
              <a:off x="8077027" y="-8468"/>
              <a:ext cx="1066847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B110902C-9C9E-4552-8D70-4D89FA4A3636}"/>
                </a:ext>
              </a:extLst>
            </p:cNvPr>
            <p:cNvSpPr/>
            <p:nvPr/>
          </p:nvSpPr>
          <p:spPr>
            <a:xfrm>
              <a:off x="8059564" y="4894488"/>
              <a:ext cx="1095423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75" name="Title Placeholder 1">
            <a:extLst>
              <a:ext uri="{FF2B5EF4-FFF2-40B4-BE49-F238E27FC236}">
                <a16:creationId xmlns:a16="http://schemas.microsoft.com/office/drawing/2014/main" xmlns="" id="{4710D57A-99DD-4814-A014-AAFB45247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  <a:endParaRPr lang="en-US" altLang="pl-PL"/>
          </a:p>
        </p:txBody>
      </p:sp>
      <p:sp>
        <p:nvSpPr>
          <p:cNvPr id="3076" name="Text Placeholder 2">
            <a:extLst>
              <a:ext uri="{FF2B5EF4-FFF2-40B4-BE49-F238E27FC236}">
                <a16:creationId xmlns:a16="http://schemas.microsoft.com/office/drawing/2014/main" xmlns="" id="{D1ABB2DA-1FDA-4085-8624-D416A28752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  <a:endParaRPr lang="en-US" alt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1AF579-DF05-41ED-99F2-DC05B728D4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91CA05-7583-424A-9477-7232D149AB26}" type="datetimeFigureOut">
              <a:rPr lang="pl-PL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12AB0C-9661-43CA-B4AD-46E96E58E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95EB7A-DEED-480D-B0E4-4041F9549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5366591-4D7E-4583-9ED2-1951CBAD984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26" r:id="rId11"/>
    <p:sldLayoutId id="2147483818" r:id="rId12"/>
    <p:sldLayoutId id="2147483827" r:id="rId13"/>
    <p:sldLayoutId id="2147483819" r:id="rId14"/>
    <p:sldLayoutId id="2147483820" r:id="rId15"/>
    <p:sldLayoutId id="2147483821" r:id="rId16"/>
  </p:sldLayoutIdLst>
  <p:transition>
    <p:fade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37DAFF8D-FC3C-49C5-846B-05CADE3C48C5}" type="datetimeFigureOut">
              <a:rPr lang="pl-PL" smtClean="0"/>
              <a:pPr>
                <a:defRPr/>
              </a:pPr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9F645586-1B08-4C17-BDEB-F2F44BC1AAF6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about:blank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xmlns="" id="{767A4C73-D430-4336-AC28-E2B75ECF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82938"/>
            <a:ext cx="219868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1">
            <a:extLst>
              <a:ext uri="{FF2B5EF4-FFF2-40B4-BE49-F238E27FC236}">
                <a16:creationId xmlns:a16="http://schemas.microsoft.com/office/drawing/2014/main" xmlns="" id="{0FD0FDE7-4644-4269-B1EB-153AC2C71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96" y="1988840"/>
            <a:ext cx="4963849" cy="3732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8" name="Tytuł 1">
            <a:extLst>
              <a:ext uri="{FF2B5EF4-FFF2-40B4-BE49-F238E27FC236}">
                <a16:creationId xmlns:a16="http://schemas.microsoft.com/office/drawing/2014/main" xmlns="" id="{E0AB2112-8566-4D8F-A816-6FB7BD7CEB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722" y="121005"/>
            <a:ext cx="6894414" cy="2043113"/>
          </a:xfrm>
        </p:spPr>
        <p:txBody>
          <a:bodyPr/>
          <a:lstStyle/>
          <a:p>
            <a:r>
              <a:rPr lang="pl-PL" altLang="pl-PL" sz="2800" b="1" dirty="0">
                <a:solidFill>
                  <a:srgbClr val="0070C0"/>
                </a:solidFill>
                <a:latin typeface="Arial"/>
                <a:cs typeface="Arial"/>
              </a:rPr>
              <a:t>Szkoła Podstawowa nr 7 </a:t>
            </a:r>
            <a:r>
              <a:rPr lang="pl-PL" altLang="pl-PL" sz="2800" b="1" dirty="0">
                <a:latin typeface="Arial"/>
              </a:rPr>
              <a:t/>
            </a:r>
            <a:br>
              <a:rPr lang="pl-PL" altLang="pl-PL" sz="2800" b="1" dirty="0">
                <a:latin typeface="Arial"/>
              </a:rPr>
            </a:br>
            <a:r>
              <a:rPr lang="pl-PL" altLang="pl-PL" sz="2800" b="1" dirty="0">
                <a:solidFill>
                  <a:srgbClr val="0070C0"/>
                </a:solidFill>
                <a:latin typeface="Arial"/>
                <a:cs typeface="Arial"/>
              </a:rPr>
              <a:t>im. VII obwodu "Obroża" AK </a:t>
            </a:r>
            <a:r>
              <a:rPr lang="pl-PL" altLang="pl-PL" sz="2800" b="1" dirty="0">
                <a:latin typeface="Arial"/>
              </a:rPr>
              <a:t/>
            </a:r>
            <a:br>
              <a:rPr lang="pl-PL" altLang="pl-PL" sz="2800" b="1" dirty="0">
                <a:latin typeface="Arial"/>
              </a:rPr>
            </a:br>
            <a:r>
              <a:rPr lang="pl-PL" altLang="pl-PL" sz="2800" b="1" dirty="0">
                <a:solidFill>
                  <a:srgbClr val="0070C0"/>
                </a:solidFill>
                <a:latin typeface="Arial"/>
                <a:cs typeface="Arial"/>
              </a:rPr>
              <a:t>w Zespole Szkolno-Przedszkolnym </a:t>
            </a:r>
            <a:r>
              <a:rPr lang="pl-PL" altLang="pl-PL" sz="2800" b="1" dirty="0">
                <a:latin typeface="Arial"/>
              </a:rPr>
              <a:t/>
            </a:r>
            <a:br>
              <a:rPr lang="pl-PL" altLang="pl-PL" sz="2800" b="1" dirty="0">
                <a:latin typeface="Arial"/>
              </a:rPr>
            </a:br>
            <a:r>
              <a:rPr lang="pl-PL" altLang="pl-PL" sz="2800" b="1" dirty="0">
                <a:solidFill>
                  <a:srgbClr val="0070C0"/>
                </a:solidFill>
                <a:latin typeface="Arial"/>
                <a:cs typeface="Arial"/>
              </a:rPr>
              <a:t>nr 3 w Legionowie</a:t>
            </a:r>
            <a:endParaRPr lang="pl-PL" altLang="pl-PL" sz="2800">
              <a:solidFill>
                <a:srgbClr val="0070C0"/>
              </a:solidFill>
              <a:latin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>
            <a:extLst>
              <a:ext uri="{FF2B5EF4-FFF2-40B4-BE49-F238E27FC236}">
                <a16:creationId xmlns:a16="http://schemas.microsoft.com/office/drawing/2014/main" xmlns="" id="{E7C23949-4686-4265-A743-9CAE907E6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0063"/>
            <a:ext cx="8501063" cy="857250"/>
          </a:xfrm>
        </p:spPr>
        <p:txBody>
          <a:bodyPr/>
          <a:lstStyle/>
          <a:p>
            <a:pPr eaLnBrk="1" hangingPunct="1"/>
            <a:r>
              <a:rPr lang="pl-PL" altLang="pl-PL" b="1"/>
              <a:t>Spotkania  z  ciekawymi  ludźmi</a:t>
            </a:r>
          </a:p>
        </p:txBody>
      </p:sp>
      <p:pic>
        <p:nvPicPr>
          <p:cNvPr id="25603" name="Picture 4" descr="http://bibliotekalegionowo.pl/obrazki/sagk2008/fot2.jpg">
            <a:extLst>
              <a:ext uri="{FF2B5EF4-FFF2-40B4-BE49-F238E27FC236}">
                <a16:creationId xmlns:a16="http://schemas.microsoft.com/office/drawing/2014/main" xmlns="" id="{C686F11C-BD3A-4503-859C-1F0B1BCF0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14686"/>
            <a:ext cx="3429024" cy="2575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http://www.sp7.legionowo.pl/pliki/aktualna_2009_2010/cala_pol_czyta/grabarczyk/DSCF0278.JPG">
            <a:extLst>
              <a:ext uri="{FF2B5EF4-FFF2-40B4-BE49-F238E27FC236}">
                <a16:creationId xmlns:a16="http://schemas.microsoft.com/office/drawing/2014/main" xmlns="" id="{B464690C-8202-4A72-837B-59382F1B2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214632"/>
            <a:ext cx="3429024" cy="25724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437" name="pole tekstowe 6">
            <a:extLst>
              <a:ext uri="{FF2B5EF4-FFF2-40B4-BE49-F238E27FC236}">
                <a16:creationId xmlns:a16="http://schemas.microsoft.com/office/drawing/2014/main" xmlns="" id="{E3AB07DC-5C35-4BEA-B0C7-D930E9B30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072188"/>
            <a:ext cx="403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Spotkanie z Grzegorzem Kasdepke</a:t>
            </a:r>
          </a:p>
        </p:txBody>
      </p:sp>
      <p:sp>
        <p:nvSpPr>
          <p:cNvPr id="18438" name="pole tekstowe 7">
            <a:extLst>
              <a:ext uri="{FF2B5EF4-FFF2-40B4-BE49-F238E27FC236}">
                <a16:creationId xmlns:a16="http://schemas.microsoft.com/office/drawing/2014/main" xmlns="" id="{E433B783-3D0D-4E1E-9B89-813EE9788E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6000750"/>
            <a:ext cx="417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Spotkanie z Andrzejem Grabarczykiem</a:t>
            </a:r>
          </a:p>
        </p:txBody>
      </p:sp>
      <p:sp>
        <p:nvSpPr>
          <p:cNvPr id="18439" name="pole tekstowe 7">
            <a:extLst>
              <a:ext uri="{FF2B5EF4-FFF2-40B4-BE49-F238E27FC236}">
                <a16:creationId xmlns:a16="http://schemas.microsoft.com/office/drawing/2014/main" xmlns="" id="{8F497201-F74D-4F50-BEA9-AB46ED12A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785938"/>
            <a:ext cx="8429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Nauczyciele uatrakcyjniając proces dydaktyczny wzbogacają go o spotkania              z ciekawymi ludźmi. Wielu z nich pełni ważne role w życiu społeczności lokalnej.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www.sp7.legionowo.pl/pliki/aktualna_2011_2012/Cala%20Polska%20Czyta%20Dzieciom/2c/Hanna%20Niewiadomska/SAM_0813.JPG">
            <a:extLst>
              <a:ext uri="{FF2B5EF4-FFF2-40B4-BE49-F238E27FC236}">
                <a16:creationId xmlns:a16="http://schemas.microsoft.com/office/drawing/2014/main" xmlns="" id="{D00D73DB-C21A-42A8-B6B5-83B8F2960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3548063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pole tekstowe 9">
            <a:extLst>
              <a:ext uri="{FF2B5EF4-FFF2-40B4-BE49-F238E27FC236}">
                <a16:creationId xmlns:a16="http://schemas.microsoft.com/office/drawing/2014/main" xmlns="" id="{C41E41B2-0610-4791-A5C9-F176FC59A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852738"/>
            <a:ext cx="3671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/>
              <a:t>Spotkanie z pisarką panią Hanną Niewiadomską</a:t>
            </a:r>
          </a:p>
        </p:txBody>
      </p:sp>
      <p:pic>
        <p:nvPicPr>
          <p:cNvPr id="20484" name="Picture 8" descr="http://www.sp7.legionowo.pl/pliki/aktualna_2011_2012/Cala%20Polska%20Czyta%20Dzieciom/1d/CPCD%20008.jpg">
            <a:extLst>
              <a:ext uri="{FF2B5EF4-FFF2-40B4-BE49-F238E27FC236}">
                <a16:creationId xmlns:a16="http://schemas.microsoft.com/office/drawing/2014/main" xmlns="" id="{08190673-9EC9-49A0-9C44-36C9F546F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88913"/>
            <a:ext cx="3425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pole tekstowe 11">
            <a:extLst>
              <a:ext uri="{FF2B5EF4-FFF2-40B4-BE49-F238E27FC236}">
                <a16:creationId xmlns:a16="http://schemas.microsoft.com/office/drawing/2014/main" xmlns="" id="{D1D2FB38-F2B0-4502-A278-BE709B7B2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2852738"/>
            <a:ext cx="3455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400"/>
              <a:t>Spotkanie z Prezydentem  Miasta Legionowo panem Romanem Smogorzewskim </a:t>
            </a:r>
          </a:p>
        </p:txBody>
      </p:sp>
      <p:pic>
        <p:nvPicPr>
          <p:cNvPr id="9222" name="Picture 13" descr="Obraz może zawierać: 3 osoby, ludzie siedzą">
            <a:extLst>
              <a:ext uri="{FF2B5EF4-FFF2-40B4-BE49-F238E27FC236}">
                <a16:creationId xmlns:a16="http://schemas.microsoft.com/office/drawing/2014/main" xmlns="" id="{0B386966-86E8-4DD7-A0E1-734201116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3" y="3357562"/>
            <a:ext cx="3251231" cy="2438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7" name="pole tekstowe 12">
            <a:extLst>
              <a:ext uri="{FF2B5EF4-FFF2-40B4-BE49-F238E27FC236}">
                <a16:creationId xmlns:a16="http://schemas.microsoft.com/office/drawing/2014/main" xmlns="" id="{06C68EC3-C4D4-4D48-9072-6CAFAE097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5929313"/>
            <a:ext cx="3286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>
                <a:latin typeface="Arial" panose="020B0604020202020204" pitchFamily="34" charset="0"/>
              </a:rPr>
              <a:t>Spotkanie z panią Agnieszką Borkowską - społecznika współpracującego ze Starostą legionowskim</a:t>
            </a:r>
          </a:p>
        </p:txBody>
      </p:sp>
      <p:sp>
        <p:nvSpPr>
          <p:cNvPr id="20488" name="pole tekstowe 13">
            <a:extLst>
              <a:ext uri="{FF2B5EF4-FFF2-40B4-BE49-F238E27FC236}">
                <a16:creationId xmlns:a16="http://schemas.microsoft.com/office/drawing/2014/main" xmlns="" id="{94A5CC5B-698D-49F8-8BF6-3248AB43B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6000750"/>
            <a:ext cx="37861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100">
                <a:latin typeface="Arial" panose="020B0604020202020204" pitchFamily="34" charset="0"/>
              </a:rPr>
              <a:t>Spotkanie z policjantką Kingą  Czerwińską   z Komisariatu Rzecznego w Warszawie. </a:t>
            </a:r>
          </a:p>
        </p:txBody>
      </p:sp>
      <p:pic>
        <p:nvPicPr>
          <p:cNvPr id="9225" name="Picture 15" descr="Obraz może zawierać: 19 osób, ludzie siedzą">
            <a:extLst>
              <a:ext uri="{FF2B5EF4-FFF2-40B4-BE49-F238E27FC236}">
                <a16:creationId xmlns:a16="http://schemas.microsoft.com/office/drawing/2014/main" xmlns="" id="{BD67CF24-59F4-4065-923E-34DA6126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4406" y="3429000"/>
            <a:ext cx="3392457" cy="2544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68027" y="404664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Jesteśmy  Szkołą  Promującą  Zdrowie</a:t>
            </a:r>
            <a:r>
              <a:rPr lang="pl-PL" b="1" dirty="0"/>
              <a:t> 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755576" y="5541332"/>
            <a:ext cx="763284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l-PL" b="1" dirty="0"/>
              <a:t>Ministerstwo Edukacji i Nauki po raz drugi przyznało Szkole Podstawowej nr 7                           </a:t>
            </a:r>
            <a:endParaRPr lang="pl-PL" sz="2000" b="1" dirty="0">
              <a:solidFill>
                <a:srgbClr val="FF0000"/>
              </a:solidFill>
            </a:endParaRPr>
          </a:p>
          <a:p>
            <a:r>
              <a:rPr lang="pl-PL" sz="2000" b="1" dirty="0">
                <a:solidFill>
                  <a:srgbClr val="FF0000"/>
                </a:solidFill>
              </a:rPr>
              <a:t>              Krajowy  Certyfikat  Szkoły Promującej  Zdrowie</a:t>
            </a:r>
            <a:r>
              <a:rPr lang="pl-PL" sz="2000" b="1" dirty="0"/>
              <a:t/>
            </a:r>
            <a:br>
              <a:rPr lang="pl-PL" sz="2000" b="1" dirty="0"/>
            </a:br>
            <a:endParaRPr lang="pl-PL" sz="2000" b="1" dirty="0"/>
          </a:p>
        </p:txBody>
      </p:sp>
      <p:pic>
        <p:nvPicPr>
          <p:cNvPr id="1026" name="Picture 2" descr="http://www.sp7.legionowo.pl/pliki2/Akcje%20i%20projekty%20szkolne/Szkola%20Promujaca%20Zdrowie/2022_2023/Zdj%C4%99cie%20MEN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43722"/>
            <a:ext cx="5328592" cy="39964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6342907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>
            <a:extLst>
              <a:ext uri="{FF2B5EF4-FFF2-40B4-BE49-F238E27FC236}">
                <a16:creationId xmlns:a16="http://schemas.microsoft.com/office/drawing/2014/main" xmlns="" id="{CE78A07A-809E-4C27-AE20-F51202E1E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785938"/>
          </a:xfrm>
        </p:spPr>
        <p:txBody>
          <a:bodyPr/>
          <a:lstStyle/>
          <a:p>
            <a:pPr eaLnBrk="1" hangingPunct="1"/>
            <a:r>
              <a:rPr lang="pl-PL" altLang="pl-PL" b="1"/>
              <a:t>Po zdrowie</a:t>
            </a:r>
          </a:p>
        </p:txBody>
      </p:sp>
      <p:sp>
        <p:nvSpPr>
          <p:cNvPr id="21507" name="Symbol zastępczy zawartości 2">
            <a:extLst>
              <a:ext uri="{FF2B5EF4-FFF2-40B4-BE49-F238E27FC236}">
                <a16:creationId xmlns:a16="http://schemas.microsoft.com/office/drawing/2014/main" xmlns="" id="{208B3EFC-C68C-49F1-BE4F-9A846E294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688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 sz="2800"/>
              <a:t>     Popieramy zdrowy styl życia. Należymy do Mazowieckiej Sieci Szkół Promujących Zdrowie.        W ramach akcji „Warzywa i owoce w szkole” dzieci    z klas I-III trzy razy w tygodniu otrzymują: owoce, warzywa lub soki. </a:t>
            </a:r>
          </a:p>
          <a:p>
            <a:pPr eaLnBrk="1" hangingPunct="1"/>
            <a:endParaRPr lang="pl-PL" altLang="pl-PL"/>
          </a:p>
        </p:txBody>
      </p:sp>
      <p:pic>
        <p:nvPicPr>
          <p:cNvPr id="15364" name="Picture 2" descr="http://m.onet.pl/_m/f3c330b10777dd81b68ed84e037f0715,10,1.jpg">
            <a:extLst>
              <a:ext uri="{FF2B5EF4-FFF2-40B4-BE49-F238E27FC236}">
                <a16:creationId xmlns:a16="http://schemas.microsoft.com/office/drawing/2014/main" xmlns="" id="{7ECC5389-9558-42F9-A20C-DB9449F62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429000"/>
            <a:ext cx="4457706" cy="3083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>
            <a:extLst>
              <a:ext uri="{FF2B5EF4-FFF2-40B4-BE49-F238E27FC236}">
                <a16:creationId xmlns:a16="http://schemas.microsoft.com/office/drawing/2014/main" xmlns="" id="{0B63409F-DE11-439E-BDCE-4523DC4DC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642938"/>
            <a:ext cx="3683000" cy="1511300"/>
          </a:xfrm>
        </p:spPr>
        <p:txBody>
          <a:bodyPr/>
          <a:lstStyle/>
          <a:p>
            <a:pPr eaLnBrk="1" hangingPunct="1"/>
            <a:r>
              <a:rPr lang="pl-PL" altLang="pl-PL" b="1"/>
              <a:t>Oddział przedszkolny</a:t>
            </a:r>
          </a:p>
        </p:txBody>
      </p:sp>
      <p:pic>
        <p:nvPicPr>
          <p:cNvPr id="12291" name="Picture 6">
            <a:extLst>
              <a:ext uri="{FF2B5EF4-FFF2-40B4-BE49-F238E27FC236}">
                <a16:creationId xmlns:a16="http://schemas.microsoft.com/office/drawing/2014/main" xmlns="" id="{7FC84207-A566-44A0-BA02-C875E3E76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5277" y="214290"/>
            <a:ext cx="543872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8">
            <a:extLst>
              <a:ext uri="{FF2B5EF4-FFF2-40B4-BE49-F238E27FC236}">
                <a16:creationId xmlns:a16="http://schemas.microsoft.com/office/drawing/2014/main" xmlns="" id="{F15150A2-AB0E-4667-A7C2-7A50DAD4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4316983"/>
            <a:ext cx="5227235" cy="2541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7">
            <a:extLst>
              <a:ext uri="{FF2B5EF4-FFF2-40B4-BE49-F238E27FC236}">
                <a16:creationId xmlns:a16="http://schemas.microsoft.com/office/drawing/2014/main" xmlns="" id="{10C9D635-F960-445D-A5F6-113521875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8868"/>
            <a:ext cx="499694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>
            <a:extLst>
              <a:ext uri="{FF2B5EF4-FFF2-40B4-BE49-F238E27FC236}">
                <a16:creationId xmlns:a16="http://schemas.microsoft.com/office/drawing/2014/main" xmlns="" id="{CF7347DA-99D1-445C-8F3A-583DDC89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0"/>
            <a:ext cx="4402137" cy="1143000"/>
          </a:xfrm>
        </p:spPr>
        <p:txBody>
          <a:bodyPr/>
          <a:lstStyle/>
          <a:p>
            <a:pPr eaLnBrk="1" hangingPunct="1"/>
            <a:r>
              <a:rPr lang="pl-PL" altLang="pl-PL"/>
              <a:t>Klasy I-III</a:t>
            </a:r>
          </a:p>
        </p:txBody>
      </p:sp>
      <p:pic>
        <p:nvPicPr>
          <p:cNvPr id="12291" name="Obraz 3" descr="DSC00853.JPG">
            <a:extLst>
              <a:ext uri="{FF2B5EF4-FFF2-40B4-BE49-F238E27FC236}">
                <a16:creationId xmlns:a16="http://schemas.microsoft.com/office/drawing/2014/main" xmlns="" id="{8ABE6094-C201-4D34-9954-4CEAA3165C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500063"/>
            <a:ext cx="4032250" cy="3024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Obraz 2" descr="DSC00873.JPG">
            <a:extLst>
              <a:ext uri="{FF2B5EF4-FFF2-40B4-BE49-F238E27FC236}">
                <a16:creationId xmlns:a16="http://schemas.microsoft.com/office/drawing/2014/main" xmlns="" id="{B36296B1-E985-42E2-AA5A-9564C8B5A8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928688"/>
            <a:ext cx="381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 descr="F:\zdjęcia\DSC07608.JPG">
            <a:extLst>
              <a:ext uri="{FF2B5EF4-FFF2-40B4-BE49-F238E27FC236}">
                <a16:creationId xmlns:a16="http://schemas.microsoft.com/office/drawing/2014/main" xmlns="" id="{BB87A65A-CF4C-4CA1-B3C4-06E76ADD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5" y="3714750"/>
            <a:ext cx="38100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Obraz 4" descr="DSC00879.JPG">
            <a:extLst>
              <a:ext uri="{FF2B5EF4-FFF2-40B4-BE49-F238E27FC236}">
                <a16:creationId xmlns:a16="http://schemas.microsoft.com/office/drawing/2014/main" xmlns="" id="{F891D43E-3C36-4DB2-8985-838E7BFBC11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3929063"/>
            <a:ext cx="4035425" cy="27098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Obraz może zawierać: co najmniej jedna osoba i ludzie siedzą">
            <a:extLst>
              <a:ext uri="{FF2B5EF4-FFF2-40B4-BE49-F238E27FC236}">
                <a16:creationId xmlns:a16="http://schemas.microsoft.com/office/drawing/2014/main" xmlns="" id="{00785D3B-D5B5-4F21-932D-E6FE13ECC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571876"/>
            <a:ext cx="3987797" cy="2990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9">
            <a:extLst>
              <a:ext uri="{FF2B5EF4-FFF2-40B4-BE49-F238E27FC236}">
                <a16:creationId xmlns:a16="http://schemas.microsoft.com/office/drawing/2014/main" xmlns="" id="{5E747350-7689-4B2A-8ECD-14775DB6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28"/>
            <a:ext cx="4554565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0" name="Tytuł 1">
            <a:extLst>
              <a:ext uri="{FF2B5EF4-FFF2-40B4-BE49-F238E27FC236}">
                <a16:creationId xmlns:a16="http://schemas.microsoft.com/office/drawing/2014/main" xmlns="" id="{26EDD43A-1524-4377-AEED-FA8CFE135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638" y="341313"/>
            <a:ext cx="4176712" cy="1143000"/>
          </a:xfrm>
        </p:spPr>
        <p:txBody>
          <a:bodyPr/>
          <a:lstStyle/>
          <a:p>
            <a:pPr eaLnBrk="1" hangingPunct="1"/>
            <a:r>
              <a:rPr lang="pl-PL" altLang="pl-PL"/>
              <a:t> Biblioteka</a:t>
            </a:r>
          </a:p>
        </p:txBody>
      </p:sp>
      <p:sp>
        <p:nvSpPr>
          <p:cNvPr id="24581" name="pole tekstowe 9">
            <a:extLst>
              <a:ext uri="{FF2B5EF4-FFF2-40B4-BE49-F238E27FC236}">
                <a16:creationId xmlns:a16="http://schemas.microsoft.com/office/drawing/2014/main" xmlns="" id="{EC948630-2543-45DB-B6F3-16B0270FE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500313"/>
            <a:ext cx="23050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400"/>
              <a:t>Koło Miłośników Książek zaprasza na spotkania.</a:t>
            </a:r>
          </a:p>
        </p:txBody>
      </p:sp>
      <p:pic>
        <p:nvPicPr>
          <p:cNvPr id="14341" name="Picture 8">
            <a:extLst>
              <a:ext uri="{FF2B5EF4-FFF2-40B4-BE49-F238E27FC236}">
                <a16:creationId xmlns:a16="http://schemas.microsoft.com/office/drawing/2014/main" xmlns="" id="{6CBFD2F7-2827-48DE-B1ED-D4825A83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1357298"/>
            <a:ext cx="4572018" cy="2221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8" name="Picture 14" descr="Obraz może zawierać: 1 osoba, uśmiecha się, siedzi i w budynku">
            <a:extLst>
              <a:ext uri="{FF2B5EF4-FFF2-40B4-BE49-F238E27FC236}">
                <a16:creationId xmlns:a16="http://schemas.microsoft.com/office/drawing/2014/main" xmlns="" id="{11466C5C-B09E-44A0-8FBA-72906EA27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3500438"/>
            <a:ext cx="2327648" cy="310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6" name="Picture 12" descr="Obraz może zawierać: 2 osoby, ludzie siedzą">
            <a:extLst>
              <a:ext uri="{FF2B5EF4-FFF2-40B4-BE49-F238E27FC236}">
                <a16:creationId xmlns:a16="http://schemas.microsoft.com/office/drawing/2014/main" xmlns="" id="{F8DFDB4F-B185-4420-9258-FBAAD6437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00042"/>
            <a:ext cx="3559169" cy="2669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6" name="Picture 2" descr="Obraz może zawierać: co najmniej jedna osoba, ludzie siedzą, ekran i w budynku">
            <a:extLst>
              <a:ext uri="{FF2B5EF4-FFF2-40B4-BE49-F238E27FC236}">
                <a16:creationId xmlns:a16="http://schemas.microsoft.com/office/drawing/2014/main" xmlns="" id="{F8542E24-02B4-40B4-8869-1A917D714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2" name="Picture 8" descr="Obraz może zawierać: 5 osób, ludzie siedzą, dziecko i w budynku">
            <a:extLst>
              <a:ext uri="{FF2B5EF4-FFF2-40B4-BE49-F238E27FC236}">
                <a16:creationId xmlns:a16="http://schemas.microsoft.com/office/drawing/2014/main" xmlns="" id="{32AE5681-BF3A-4423-AC64-376F719A1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0" y="3071810"/>
            <a:ext cx="2643207" cy="352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4" name="Picture 10" descr="Obraz może zawierać: 4 osoby, ludzie siedzą, dziecko, tabela i w budynku">
            <a:extLst>
              <a:ext uri="{FF2B5EF4-FFF2-40B4-BE49-F238E27FC236}">
                <a16:creationId xmlns:a16="http://schemas.microsoft.com/office/drawing/2014/main" xmlns="" id="{600EF5AE-0F5A-489E-A7EA-A32B71E37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214818"/>
            <a:ext cx="3054309" cy="229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7" name="pole tekstowe 8">
            <a:extLst>
              <a:ext uri="{FF2B5EF4-FFF2-40B4-BE49-F238E27FC236}">
                <a16:creationId xmlns:a16="http://schemas.microsoft.com/office/drawing/2014/main" xmlns="" id="{D98EEA9D-DE92-4A4F-AFA4-949352271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6063" y="3500438"/>
            <a:ext cx="3643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PRACOWNIE  PRZEDMIOTOWE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braz może zawierać: 1 osoba, siedzi i w budynku">
            <a:extLst>
              <a:ext uri="{FF2B5EF4-FFF2-40B4-BE49-F238E27FC236}">
                <a16:creationId xmlns:a16="http://schemas.microsoft.com/office/drawing/2014/main" xmlns="" id="{A6808C69-495D-4173-AD9B-4D5FF249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097103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4" descr="Obraz może zawierać: 7 osób, ludzie siedzą i dziecko">
            <a:extLst>
              <a:ext uri="{FF2B5EF4-FFF2-40B4-BE49-F238E27FC236}">
                <a16:creationId xmlns:a16="http://schemas.microsoft.com/office/drawing/2014/main" xmlns="" id="{98521E7E-FC4C-4D06-B778-E5D5BB28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5" y="1571612"/>
            <a:ext cx="3161131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6" descr="Obraz może zawierać: co najmniej jedna osoba i ludzie siedzą">
            <a:extLst>
              <a:ext uri="{FF2B5EF4-FFF2-40B4-BE49-F238E27FC236}">
                <a16:creationId xmlns:a16="http://schemas.microsoft.com/office/drawing/2014/main" xmlns="" id="{BDDED350-9FA9-45E7-B3BC-6274CFA56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5500694" cy="2750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9" name="pole tekstowe 4">
            <a:extLst>
              <a:ext uri="{FF2B5EF4-FFF2-40B4-BE49-F238E27FC236}">
                <a16:creationId xmlns:a16="http://schemas.microsoft.com/office/drawing/2014/main" xmlns="" id="{8CCCE7E6-417F-4D18-9E56-5835CE887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500063"/>
            <a:ext cx="31448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4000" b="1">
                <a:latin typeface="Arial" panose="020B0604020202020204" pitchFamily="34" charset="0"/>
              </a:rPr>
              <a:t> ŚWIETLICA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DC12993.JPG">
            <a:extLst>
              <a:ext uri="{FF2B5EF4-FFF2-40B4-BE49-F238E27FC236}">
                <a16:creationId xmlns:a16="http://schemas.microsoft.com/office/drawing/2014/main" xmlns="" id="{39AC0008-3384-4125-ACA7-2E5549E229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214422"/>
            <a:ext cx="4163219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ytuł 1">
            <a:extLst>
              <a:ext uri="{FF2B5EF4-FFF2-40B4-BE49-F238E27FC236}">
                <a16:creationId xmlns:a16="http://schemas.microsoft.com/office/drawing/2014/main" xmlns="" id="{F706E021-D1BA-4385-88D4-189410AD3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357188"/>
            <a:ext cx="3357562" cy="1143000"/>
          </a:xfrm>
        </p:spPr>
        <p:txBody>
          <a:bodyPr/>
          <a:lstStyle/>
          <a:p>
            <a:pPr eaLnBrk="1" hangingPunct="1"/>
            <a:r>
              <a:rPr lang="pl-PL" altLang="pl-PL" b="1">
                <a:solidFill>
                  <a:srgbClr val="002060"/>
                </a:solidFill>
              </a:rPr>
              <a:t>STOŁÓWKA</a:t>
            </a:r>
          </a:p>
        </p:txBody>
      </p:sp>
      <p:sp>
        <p:nvSpPr>
          <p:cNvPr id="16388" name="Symbol zastępczy zawartości 2">
            <a:extLst>
              <a:ext uri="{FF2B5EF4-FFF2-40B4-BE49-F238E27FC236}">
                <a16:creationId xmlns:a16="http://schemas.microsoft.com/office/drawing/2014/main" xmlns="" id="{13F0B653-15E5-46F4-AD7E-3C2E08ACE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643188"/>
            <a:ext cx="9144000" cy="4525962"/>
          </a:xfrm>
        </p:spPr>
        <p:txBody>
          <a:bodyPr>
            <a:normAutofit fontScale="92500" lnSpcReduction="1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pl-P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pl-P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/>
              <a:t>Stołówka szkolna wydaje obiady w dwóch turach oddzielnie dla młodszych i starszych dzieci. Uczniowie oddziałów I - III jedzą obiady podczas długiej 20-minutowej  przerwy.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/>
              <a:t>Posiłki przygotowywane są w całości w szkolnej kuchni.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800" dirty="0"/>
              <a:t>Szkoła posiada certyfikat szkoły promującej zdrowie.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dirty="0"/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pl-PL" dirty="0"/>
              <a:t>.                      </a:t>
            </a:r>
          </a:p>
        </p:txBody>
      </p:sp>
      <p:pic>
        <p:nvPicPr>
          <p:cNvPr id="5" name="Obraz 4" descr="Bez nazwy.jpg">
            <a:extLst>
              <a:ext uri="{FF2B5EF4-FFF2-40B4-BE49-F238E27FC236}">
                <a16:creationId xmlns:a16="http://schemas.microsoft.com/office/drawing/2014/main" xmlns="" id="{19E4BDAA-C819-449D-BF1C-BF77BCE5E15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25721">
            <a:off x="689924" y="1530037"/>
            <a:ext cx="2455168" cy="25515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788FC6D-79DD-4773-BD23-F9BE92C90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785794"/>
            <a:ext cx="2143140" cy="1709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Tytuł 1">
            <a:extLst>
              <a:ext uri="{FF2B5EF4-FFF2-40B4-BE49-F238E27FC236}">
                <a16:creationId xmlns:a16="http://schemas.microsoft.com/office/drawing/2014/main" xmlns="" id="{A8727DC7-B2BB-49F4-9B2B-B42A6F1DC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88" y="785813"/>
            <a:ext cx="5329237" cy="1143000"/>
          </a:xfrm>
        </p:spPr>
        <p:txBody>
          <a:bodyPr/>
          <a:lstStyle/>
          <a:p>
            <a:pPr eaLnBrk="1" hangingPunct="1"/>
            <a:r>
              <a:rPr lang="pl-PL" altLang="pl-PL" b="1" i="1"/>
              <a:t>Ku pamięci</a:t>
            </a:r>
          </a:p>
        </p:txBody>
      </p:sp>
      <p:sp>
        <p:nvSpPr>
          <p:cNvPr id="12292" name="Symbol zastępczy zawartości 2">
            <a:extLst>
              <a:ext uri="{FF2B5EF4-FFF2-40B4-BE49-F238E27FC236}">
                <a16:creationId xmlns:a16="http://schemas.microsoft.com/office/drawing/2014/main" xmlns="" id="{1A21239F-5696-429E-B43B-F23F50D02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l-PL" altLang="pl-PL"/>
          </a:p>
          <a:p>
            <a:pPr eaLnBrk="1" hangingPunct="1">
              <a:buFont typeface="Arial" panose="05020102010507070707" pitchFamily="18" charset="2"/>
              <a:buChar char="•"/>
            </a:pPr>
            <a:r>
              <a:rPr lang="pl-PL" altLang="pl-PL" dirty="0"/>
              <a:t>Społeczność szkolna kultywuje wartości                         i tradycje patriotyczne związane z etosem                    Armii Krajowej.</a:t>
            </a:r>
          </a:p>
        </p:txBody>
      </p:sp>
      <p:pic>
        <p:nvPicPr>
          <p:cNvPr id="12293" name="Picture 3" descr="C:\Users\Gość\Desktop\foto2.jpg">
            <a:extLst>
              <a:ext uri="{FF2B5EF4-FFF2-40B4-BE49-F238E27FC236}">
                <a16:creationId xmlns:a16="http://schemas.microsoft.com/office/drawing/2014/main" xmlns="" id="{A4DBED35-91E3-4B40-80A4-4CA1E4C64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0438" y="3363913"/>
            <a:ext cx="4929187" cy="349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http://www.ak.ozarow.maz.pl/logo/obroza_7.jpg">
            <a:extLst>
              <a:ext uri="{FF2B5EF4-FFF2-40B4-BE49-F238E27FC236}">
                <a16:creationId xmlns:a16="http://schemas.microsoft.com/office/drawing/2014/main" xmlns="" id="{D1D308BC-E58C-41C2-9B60-94EDF3CE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4071938"/>
            <a:ext cx="15859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H:\plac zabaw\PICT0137.JPG">
            <a:extLst>
              <a:ext uri="{FF2B5EF4-FFF2-40B4-BE49-F238E27FC236}">
                <a16:creationId xmlns:a16="http://schemas.microsoft.com/office/drawing/2014/main" xmlns="" id="{ABE26473-F63E-450A-8628-527AE8E50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50" y="857250"/>
            <a:ext cx="37147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:\plac zabaw\PICT0138.JPG">
            <a:extLst>
              <a:ext uri="{FF2B5EF4-FFF2-40B4-BE49-F238E27FC236}">
                <a16:creationId xmlns:a16="http://schemas.microsoft.com/office/drawing/2014/main" xmlns="" id="{F6566BD8-0D12-4E94-B720-C8A829F7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57188"/>
            <a:ext cx="350043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 descr="H:\plac zabaw\PICT0143.JPG">
            <a:extLst>
              <a:ext uri="{FF2B5EF4-FFF2-40B4-BE49-F238E27FC236}">
                <a16:creationId xmlns:a16="http://schemas.microsoft.com/office/drawing/2014/main" xmlns="" id="{EDC82EBD-5052-4733-AB1E-1BC451FD9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3857625"/>
            <a:ext cx="35718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 descr="H:\plac zabaw\PICT0139.JPG">
            <a:extLst>
              <a:ext uri="{FF2B5EF4-FFF2-40B4-BE49-F238E27FC236}">
                <a16:creationId xmlns:a16="http://schemas.microsoft.com/office/drawing/2014/main" xmlns="" id="{70F193EC-2D67-436F-8407-2842EC6EE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214688"/>
            <a:ext cx="39497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pole tekstowe 5">
            <a:extLst>
              <a:ext uri="{FF2B5EF4-FFF2-40B4-BE49-F238E27FC236}">
                <a16:creationId xmlns:a16="http://schemas.microsoft.com/office/drawing/2014/main" xmlns="" id="{8649D463-C381-4C73-AC51-512D811D1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214313"/>
            <a:ext cx="37480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3600" b="1">
                <a:latin typeface="Arial" panose="020B0604020202020204" pitchFamily="34" charset="0"/>
              </a:rPr>
              <a:t>PLAC  ZABAW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>
            <a:extLst>
              <a:ext uri="{FF2B5EF4-FFF2-40B4-BE49-F238E27FC236}">
                <a16:creationId xmlns:a16="http://schemas.microsoft.com/office/drawing/2014/main" xmlns="" id="{8330B91C-CA8B-420D-9BA0-5090765A5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altLang="pl-PL" b="1" dirty="0"/>
              <a:t>                    </a:t>
            </a:r>
            <a:r>
              <a:rPr lang="pl-PL" altLang="pl-PL" b="1" dirty="0">
                <a:solidFill>
                  <a:schemeClr val="bg2">
                    <a:lumMod val="10000"/>
                  </a:schemeClr>
                </a:solidFill>
              </a:rPr>
              <a:t>Nagrody</a:t>
            </a:r>
          </a:p>
        </p:txBody>
      </p:sp>
      <p:sp>
        <p:nvSpPr>
          <p:cNvPr id="29699" name="Symbol zastępczy zawartości 2">
            <a:extLst>
              <a:ext uri="{FF2B5EF4-FFF2-40B4-BE49-F238E27FC236}">
                <a16:creationId xmlns:a16="http://schemas.microsoft.com/office/drawing/2014/main" xmlns="" id="{AC8FC53F-91C9-4D9F-B5C6-057A1C1B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pl-PL" altLang="pl-PL"/>
              <a:t>    Nasi uczniowie zdobywają </a:t>
            </a:r>
            <a:r>
              <a:rPr lang="pl-PL" altLang="pl-PL" i="1"/>
              <a:t>wiele</a:t>
            </a:r>
            <a:r>
              <a:rPr lang="pl-PL" altLang="pl-PL"/>
              <a:t> nagród na poziomie gminnym, powiatowym, wojewódzkim i ogólnopolskim. </a:t>
            </a:r>
          </a:p>
          <a:p>
            <a:pPr eaLnBrk="1" hangingPunct="1"/>
            <a:endParaRPr lang="pl-PL" altLang="pl-PL"/>
          </a:p>
        </p:txBody>
      </p:sp>
      <p:pic>
        <p:nvPicPr>
          <p:cNvPr id="24580" name="Picture 2">
            <a:extLst>
              <a:ext uri="{FF2B5EF4-FFF2-40B4-BE49-F238E27FC236}">
                <a16:creationId xmlns:a16="http://schemas.microsoft.com/office/drawing/2014/main" xmlns="" id="{A012061F-B16E-4206-88F8-DE1F98854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6124"/>
            <a:ext cx="9258277" cy="2827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rostokąt 1">
            <a:extLst>
              <a:ext uri="{FF2B5EF4-FFF2-40B4-BE49-F238E27FC236}">
                <a16:creationId xmlns:a16="http://schemas.microsoft.com/office/drawing/2014/main" xmlns="" id="{A463DAED-FE39-400D-BC94-D336023C5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9388"/>
            <a:ext cx="9144000" cy="710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solidFill>
                  <a:srgbClr val="FF0000"/>
                </a:solidFill>
                <a:latin typeface="Arial" panose="020B0604020202020204" pitchFamily="34" charset="0"/>
              </a:rPr>
              <a:t>       Zadaniem  szkoły  jest  przede  wszystkim   zapewnienie   naszym   uczniom  bezpieczeństwa,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solidFill>
                  <a:srgbClr val="FF0000"/>
                </a:solidFill>
                <a:latin typeface="Arial" panose="020B0604020202020204" pitchFamily="34" charset="0"/>
              </a:rPr>
              <a:t> jak  najlepszych  warunków do nauki oraz możliwości</a:t>
            </a:r>
            <a:r>
              <a:rPr lang="pl-PL" altLang="pl-PL" sz="2800" b="1">
                <a:latin typeface="Arial" panose="020B0604020202020204" pitchFamily="34" charset="0"/>
              </a:rPr>
              <a:t>  </a:t>
            </a:r>
            <a:r>
              <a:rPr lang="pl-PL" altLang="pl-PL" sz="2800">
                <a:latin typeface="Arial" panose="020B0604020202020204" pitchFamily="34" charset="0"/>
              </a:rPr>
              <a:t>wszechstronnego  rozwoju na miarę ich indywidualnych  możliwości.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latin typeface="Arial" panose="020B0604020202020204" pitchFamily="34" charset="0"/>
              </a:rPr>
              <a:t>Bezpieczeństwo:</a:t>
            </a:r>
            <a:endParaRPr lang="pl-PL" altLang="pl-PL" sz="2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>
                <a:latin typeface="Arial" panose="020B0604020202020204" pitchFamily="34" charset="0"/>
              </a:rPr>
              <a:t>-dzieci sprowadzane są do szatni przez wychowawców   i odbierane przez  opiekunów lub osoby upoważnione 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>
                <a:latin typeface="Arial" panose="020B0604020202020204" pitchFamily="34" charset="0"/>
              </a:rPr>
              <a:t>- nauczyciele dyżurują na korytarzach szkolnych podczas wszystkich przerw,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>
                <a:latin typeface="Arial" panose="020B0604020202020204" pitchFamily="34" charset="0"/>
              </a:rPr>
              <a:t>- sale dla uczniów edukacji wczesnoszkolnej znajdują się  tylko na pierwszym piętrze,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>
                <a:latin typeface="Arial" panose="020B0604020202020204" pitchFamily="34" charset="0"/>
              </a:rPr>
              <a:t>- na pierwszym piętrze znajdują się dostosowane do wieku dzieci łazienki.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/>
            </a:r>
            <a:br>
              <a:rPr lang="pl-PL" altLang="pl-PL" sz="1800">
                <a:latin typeface="Arial" panose="020B0604020202020204" pitchFamily="34" charset="0"/>
              </a:rPr>
            </a:br>
            <a:endParaRPr lang="pl-PL" altLang="pl-PL" sz="1800">
              <a:latin typeface="Arial" panose="020B0604020202020204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pole tekstowe 1">
            <a:extLst>
              <a:ext uri="{FF2B5EF4-FFF2-40B4-BE49-F238E27FC236}">
                <a16:creationId xmlns:a16="http://schemas.microsoft.com/office/drawing/2014/main" xmlns="" id="{73B68AE5-8B35-468C-ADA9-692053FFB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14438"/>
            <a:ext cx="9144000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800" b="1"/>
              <a:t>Dla zapewnienia uczniom wszechstronnego rozwoju             na miarę indywidualnych możliwości dziecka szkoła proponuje zajęcia pozalekcyjne:</a:t>
            </a:r>
          </a:p>
          <a:p>
            <a:pPr eaLnBrk="1" hangingPunct="1">
              <a:spcAft>
                <a:spcPts val="600"/>
              </a:spcAft>
            </a:pPr>
            <a:endParaRPr lang="pl-PL" altLang="pl-PL" sz="2800"/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altLang="pl-PL" sz="2800"/>
              <a:t>  </a:t>
            </a:r>
            <a:r>
              <a:rPr lang="pl-PL" altLang="pl-PL" sz="2600"/>
              <a:t>koła zainteresowań,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altLang="pl-PL" sz="2600"/>
              <a:t>  zajęcia dla dzieci o specjalnych potrzebach edukacyjnych,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altLang="pl-PL" sz="2600"/>
              <a:t>  nauczyciele są do dyspozycji rodziców na wywiadówkach, konsultacjach i doraźnych spotkaniach,</a:t>
            </a:r>
          </a:p>
          <a:p>
            <a:pPr eaLnBrk="1" hangingPunct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altLang="pl-PL" sz="2600"/>
              <a:t>  wychowawcy wspierani są w swoich zadaniach dydaktycznych  i wychowawczych przez nauczycieli świetlicy, terapeutów, psychologa, pedagogów, logopedów.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ole tekstowe 1">
            <a:extLst>
              <a:ext uri="{FF2B5EF4-FFF2-40B4-BE49-F238E27FC236}">
                <a16:creationId xmlns:a16="http://schemas.microsoft.com/office/drawing/2014/main" xmlns="" id="{DCB1E9D6-F1FE-46F7-B372-168D4F61A9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04813"/>
            <a:ext cx="885825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3600" b="1"/>
              <a:t>Warunki pracy: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   sale dysponują tablicami interaktywnymi,  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  uczniowie mają możliwość pozostawienia podręczników oraz materiałów              do prac plastycznych i technicznych w sali,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  w każdej sali znajduje się dywan,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  w każdej sali oraz na korytarzach jest miejsce do prezentowania twórczości dziecięcej,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  przerwy tzw. "wewnętrzne” to czas na integrację zespołu i śniadanie w sali,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 przerwy "zewnętrzne" to czas na  zdobywanie nowych znajomości, orientacja             w budynku szkoły,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altLang="pl-PL"/>
              <a:t> Szkoła pracuje w systemie dwuzmianowym:</a:t>
            </a:r>
          </a:p>
          <a:p>
            <a:pPr eaLnBrk="1" hangingPunct="1"/>
            <a:r>
              <a:rPr lang="pl-PL" altLang="pl-PL"/>
              <a:t>I zmiana  od godz.8.00 do 11.30 lub 12.30</a:t>
            </a:r>
          </a:p>
          <a:p>
            <a:pPr eaLnBrk="1" hangingPunct="1"/>
            <a:r>
              <a:rPr lang="pl-PL" altLang="pl-PL"/>
              <a:t>II zmiana od godz. 12.50 lub 13.50 do 16.25 lub 17.20</a:t>
            </a:r>
          </a:p>
          <a:p>
            <a:pPr eaLnBrk="1" hangingPunct="1"/>
            <a:endParaRPr lang="pl-PL" altLang="pl-PL"/>
          </a:p>
          <a:p>
            <a:pPr eaLnBrk="1" hangingPunct="1"/>
            <a:r>
              <a:rPr lang="pl-PL" altLang="pl-PL"/>
              <a:t>Plan zajęć dydaktycznych zmienia się po I półroczu.</a:t>
            </a: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ytuł 1">
            <a:extLst>
              <a:ext uri="{FF2B5EF4-FFF2-40B4-BE49-F238E27FC236}">
                <a16:creationId xmlns:a16="http://schemas.microsoft.com/office/drawing/2014/main" xmlns="" id="{40EE547A-45D0-42FA-85A6-D31BA82E4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4375"/>
            <a:ext cx="8229600" cy="1143000"/>
          </a:xfrm>
        </p:spPr>
        <p:txBody>
          <a:bodyPr/>
          <a:lstStyle/>
          <a:p>
            <a:pPr eaLnBrk="1" hangingPunct="1"/>
            <a:r>
              <a:rPr lang="pl-PL" altLang="pl-PL"/>
              <a:t>               </a:t>
            </a:r>
            <a:r>
              <a:rPr lang="pl-PL" altLang="pl-PL" sz="6600" b="1"/>
              <a:t> Rekrutacja</a:t>
            </a:r>
          </a:p>
        </p:txBody>
      </p:sp>
      <p:sp>
        <p:nvSpPr>
          <p:cNvPr id="19459" name="Symbol zastępczy zawartości 2">
            <a:extLst>
              <a:ext uri="{FF2B5EF4-FFF2-40B4-BE49-F238E27FC236}">
                <a16:creationId xmlns:a16="http://schemas.microsoft.com/office/drawing/2014/main" xmlns="" id="{56352297-563D-43CD-A22E-8909CEE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285875"/>
            <a:ext cx="8786812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pl-PL" altLang="pl-PL" sz="1800" dirty="0"/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Zasady przyjmowania dzieci do oddziału przedszkolnego „zerówka”  i klas pierwszych SP7 im. VII Obwodu „Obroża” AK na rok </a:t>
            </a:r>
            <a:r>
              <a:rPr lang="pl-PL" sz="2000">
                <a:latin typeface="Arial" pitchFamily="34" charset="0"/>
                <a:cs typeface="Arial" pitchFamily="34" charset="0"/>
              </a:rPr>
              <a:t>szkolny </a:t>
            </a:r>
            <a:r>
              <a:rPr lang="pl-PL" sz="2000" smtClean="0">
                <a:latin typeface="Arial" pitchFamily="34" charset="0"/>
                <a:cs typeface="Arial" pitchFamily="34" charset="0"/>
              </a:rPr>
              <a:t>2024/2025 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oraz wszelkie dokumenty z tym związane znajdują się na stronie internetowej szkoły w zakładce: REKRUTACJA</a:t>
            </a: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sz="2000" dirty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altLang="pl-PL" sz="2000" dirty="0">
                <a:latin typeface="Arial" pitchFamily="34" charset="0"/>
                <a:cs typeface="Arial" pitchFamily="34" charset="0"/>
              </a:rPr>
              <a:t>Przydziału do oddziałów I dokonuje komisja rekrutacyjna powołana przez Dyrektora Szkoły  (nie ma możliwości przyjmowania do oddziału całych grup przedszkolnych oraz wyboru wychowawcy)</a:t>
            </a:r>
            <a:br>
              <a:rPr lang="pl-PL" altLang="pl-PL" sz="2000" dirty="0">
                <a:latin typeface="Arial" pitchFamily="34" charset="0"/>
                <a:cs typeface="Arial" pitchFamily="34" charset="0"/>
              </a:rPr>
            </a:br>
            <a:endParaRPr lang="pl-PL" altLang="pl-PL" sz="2000" dirty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l-PL" altLang="pl-PL" sz="2000" dirty="0">
                <a:latin typeface="Arial" pitchFamily="34" charset="0"/>
                <a:cs typeface="Arial" pitchFamily="34" charset="0"/>
              </a:rPr>
              <a:t>Wszelkich informacji udziela pracownik sekretariatu od poniedziałku                 do piątku  w godzinach 7.30 – 15.30.</a:t>
            </a:r>
          </a:p>
          <a:p>
            <a:pPr marL="274320" indent="-274320" eaLnBrk="1" fontAlgn="auto" hangingPunct="1">
              <a:lnSpc>
                <a:spcPct val="11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pl-PL" altLang="pl-PL" sz="2000" dirty="0">
              <a:latin typeface="Arial" pitchFamily="34" charset="0"/>
              <a:cs typeface="Arial" pitchFamily="34" charset="0"/>
            </a:endParaRPr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altLang="pl-PL" sz="18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pl-PL" altLang="pl-PL" sz="18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pl-PL" altLang="pl-PL" sz="18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pl-PL" altLang="pl-PL" sz="1800" dirty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Arial" charset="0"/>
              <a:buNone/>
              <a:defRPr/>
            </a:pPr>
            <a:endParaRPr lang="pl-PL" altLang="pl-PL" sz="3000" dirty="0"/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6D1924D7-EEE1-4346-BC7E-FC7ED60B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85750"/>
            <a:ext cx="6715125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Symbol zastępczy zawartości 2">
            <a:extLst>
              <a:ext uri="{FF2B5EF4-FFF2-40B4-BE49-F238E27FC236}">
                <a16:creationId xmlns:a16="http://schemas.microsoft.com/office/drawing/2014/main" xmlns="" id="{F08137A3-67A0-4EC6-B7CF-20C22BA12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71625"/>
            <a:ext cx="8229600" cy="4525963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altLang="pl-PL" sz="4800" b="1" dirty="0"/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altLang="pl-PL" sz="4800" b="1" dirty="0"/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altLang="pl-PL" sz="4800" b="1" dirty="0"/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l-PL" altLang="pl-PL" sz="4800" b="1" dirty="0"/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l-PL" altLang="pl-PL" sz="7200" b="1" dirty="0"/>
              <a:t>TO NASZA SZKOŁA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ytuł 1">
            <a:extLst>
              <a:ext uri="{FF2B5EF4-FFF2-40B4-BE49-F238E27FC236}">
                <a16:creationId xmlns:a16="http://schemas.microsoft.com/office/drawing/2014/main" xmlns="" id="{9623AE0C-A94A-4C89-A775-F419B1B2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altLang="pl-PL"/>
          </a:p>
        </p:txBody>
      </p:sp>
      <p:sp>
        <p:nvSpPr>
          <p:cNvPr id="35843" name="Symbol zastępczy zawartości 2">
            <a:extLst>
              <a:ext uri="{FF2B5EF4-FFF2-40B4-BE49-F238E27FC236}">
                <a16:creationId xmlns:a16="http://schemas.microsoft.com/office/drawing/2014/main" xmlns="" id="{513D58C1-32CD-4787-8BB2-2663E93D0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pl-PL" altLang="pl-PL"/>
          </a:p>
          <a:p>
            <a:pPr eaLnBrk="1" hangingPunct="1"/>
            <a:endParaRPr lang="pl-PL" altLang="pl-PL"/>
          </a:p>
        </p:txBody>
      </p:sp>
      <p:pic>
        <p:nvPicPr>
          <p:cNvPr id="35844" name="il_fi" descr="http://www.germanica.pl/userdata/11325554-s.jpg">
            <a:extLst>
              <a:ext uri="{FF2B5EF4-FFF2-40B4-BE49-F238E27FC236}">
                <a16:creationId xmlns:a16="http://schemas.microsoft.com/office/drawing/2014/main" xmlns="" id="{54841E33-13EE-4B3F-88CA-71B48A0A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xmlns="" id="{37F9E78C-1990-4F4F-98D0-67EF123106E4}"/>
              </a:ext>
            </a:extLst>
          </p:cNvPr>
          <p:cNvSpPr/>
          <p:nvPr/>
        </p:nvSpPr>
        <p:spPr>
          <a:xfrm>
            <a:off x="1619250" y="1773238"/>
            <a:ext cx="6751638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l-PL" sz="4000" b="1" dirty="0">
                <a:latin typeface="Calibri" pitchFamily="34" charset="0"/>
              </a:rPr>
              <a:t>Serdecznie zapraszamy </a:t>
            </a:r>
          </a:p>
          <a:p>
            <a:pPr algn="ctr" eaLnBrk="1" hangingPunct="1">
              <a:defRPr/>
            </a:pPr>
            <a:r>
              <a:rPr lang="pl-PL" sz="4000" b="1" dirty="0">
                <a:latin typeface="Calibri" pitchFamily="34" charset="0"/>
              </a:rPr>
              <a:t>do naszej szkoły</a:t>
            </a:r>
          </a:p>
          <a:p>
            <a:pPr algn="ctr" eaLnBrk="1" hangingPunct="1">
              <a:defRPr/>
            </a:pPr>
            <a:endParaRPr lang="pl-PL" sz="4000" b="1" dirty="0">
              <a:latin typeface="Arial" charset="0"/>
            </a:endParaRPr>
          </a:p>
          <a:p>
            <a:pPr algn="ctr" eaLnBrk="1" hangingPunct="1">
              <a:defRPr/>
            </a:pPr>
            <a:r>
              <a:rPr lang="pl-PL" sz="9600" b="1" dirty="0">
                <a:latin typeface="Arial" charset="0"/>
              </a:rPr>
              <a:t>      </a:t>
            </a:r>
            <a:endParaRPr lang="pl-PL" sz="15000" b="1" dirty="0">
              <a:latin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984817F-26FA-4577-A648-6DBF1C9AC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700" y="274638"/>
            <a:ext cx="34671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b="1" dirty="0"/>
              <a:t>Szkolne wydarzenia</a:t>
            </a:r>
          </a:p>
        </p:txBody>
      </p:sp>
      <p:pic>
        <p:nvPicPr>
          <p:cNvPr id="13315" name="Picture 4" descr="http://www.sp7.legionowo.pl/pliki/aktualna_2010_2011/biblioteka/aktualnosci/Swiatowy%20Dzien%20Ksiazki%20i%20Praw%20Autorskich/Swiatowy%20dzien%20ksiazki%20i%20praw%20autorskich6.jpg">
            <a:extLst>
              <a:ext uri="{FF2B5EF4-FFF2-40B4-BE49-F238E27FC236}">
                <a16:creationId xmlns:a16="http://schemas.microsoft.com/office/drawing/2014/main" xmlns="" id="{FD06B4AA-03F7-4E30-8E46-E20B2071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844675"/>
            <a:ext cx="33432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pole tekstowe 6">
            <a:extLst>
              <a:ext uri="{FF2B5EF4-FFF2-40B4-BE49-F238E27FC236}">
                <a16:creationId xmlns:a16="http://schemas.microsoft.com/office/drawing/2014/main" xmlns="" id="{0A56CE53-3BA8-4B7E-B3B4-75AF192A0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284538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Ślubowanie uczniów klas I</a:t>
            </a:r>
          </a:p>
        </p:txBody>
      </p:sp>
      <p:sp>
        <p:nvSpPr>
          <p:cNvPr id="13317" name="pole tekstowe 7">
            <a:extLst>
              <a:ext uri="{FF2B5EF4-FFF2-40B4-BE49-F238E27FC236}">
                <a16:creationId xmlns:a16="http://schemas.microsoft.com/office/drawing/2014/main" xmlns="" id="{5F4C377E-D2C1-4F24-9412-B672FCE45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6488113"/>
            <a:ext cx="2233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Bal noworoczny</a:t>
            </a:r>
          </a:p>
        </p:txBody>
      </p:sp>
      <p:sp>
        <p:nvSpPr>
          <p:cNvPr id="13318" name="pole tekstowe 8">
            <a:extLst>
              <a:ext uri="{FF2B5EF4-FFF2-40B4-BE49-F238E27FC236}">
                <a16:creationId xmlns:a16="http://schemas.microsoft.com/office/drawing/2014/main" xmlns="" id="{EA1EB113-18E7-40F5-955E-D0046A50E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6237288"/>
            <a:ext cx="338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Dzień Książki</a:t>
            </a:r>
          </a:p>
        </p:txBody>
      </p:sp>
      <p:pic>
        <p:nvPicPr>
          <p:cNvPr id="27658" name="Picture 10">
            <a:extLst>
              <a:ext uri="{FF2B5EF4-FFF2-40B4-BE49-F238E27FC236}">
                <a16:creationId xmlns:a16="http://schemas.microsoft.com/office/drawing/2014/main" xmlns="" id="{C12BB754-3FFC-4965-83CD-9FFC12295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955962"/>
            <a:ext cx="3643338" cy="2164601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8" name="Picture 12" descr="Obraz może zawierać: 7 osób, boisko do koszykówki">
            <a:extLst>
              <a:ext uri="{FF2B5EF4-FFF2-40B4-BE49-F238E27FC236}">
                <a16:creationId xmlns:a16="http://schemas.microsoft.com/office/drawing/2014/main" xmlns="" id="{25A4174D-4052-4EE6-990B-3BD2C2F5E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561975"/>
            <a:ext cx="3884613" cy="2581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sp7.legionowo.pl/pliki/aktualna_2011_2012/Z%20zycia%20szkoly/Uroczystosci%20szkolne%20i%20klasowe/Wigilia%202011/wigilia20115.jpg">
            <a:extLst>
              <a:ext uri="{FF2B5EF4-FFF2-40B4-BE49-F238E27FC236}">
                <a16:creationId xmlns:a16="http://schemas.microsoft.com/office/drawing/2014/main" xmlns="" id="{D0C4912F-6CD4-4CFE-8974-3C878F034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8275"/>
            <a:ext cx="4132262" cy="2832100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6" descr="http://www.sp7.legionowo.pl/pliki/aktualna_2011_2012/Z%20zycia%20szkoly/Uroczystosci%20szkolne%20i%20klasowe/1b/Wigilia%20klasowa/P5280089.JPG">
            <a:extLst>
              <a:ext uri="{FF2B5EF4-FFF2-40B4-BE49-F238E27FC236}">
                <a16:creationId xmlns:a16="http://schemas.microsoft.com/office/drawing/2014/main" xmlns="" id="{9F08D8BC-57DD-4264-BCB2-CC9573CF7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5525" y="3429000"/>
            <a:ext cx="390683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pole tekstowe 9">
            <a:extLst>
              <a:ext uri="{FF2B5EF4-FFF2-40B4-BE49-F238E27FC236}">
                <a16:creationId xmlns:a16="http://schemas.microsoft.com/office/drawing/2014/main" xmlns="" id="{78A7114A-9ED9-4CE0-AD29-1C5AC4AA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997200"/>
            <a:ext cx="3240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Jasełka</a:t>
            </a:r>
          </a:p>
        </p:txBody>
      </p:sp>
      <p:sp>
        <p:nvSpPr>
          <p:cNvPr id="14341" name="pole tekstowe 11">
            <a:extLst>
              <a:ext uri="{FF2B5EF4-FFF2-40B4-BE49-F238E27FC236}">
                <a16:creationId xmlns:a16="http://schemas.microsoft.com/office/drawing/2014/main" xmlns="" id="{E4903C09-5FF7-44D9-A16E-A81828CD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6488113"/>
            <a:ext cx="46688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                                          Klasowe wigilie</a:t>
            </a:r>
          </a:p>
        </p:txBody>
      </p:sp>
      <p:sp>
        <p:nvSpPr>
          <p:cNvPr id="14342" name="pole tekstowe 13">
            <a:extLst>
              <a:ext uri="{FF2B5EF4-FFF2-40B4-BE49-F238E27FC236}">
                <a16:creationId xmlns:a16="http://schemas.microsoft.com/office/drawing/2014/main" xmlns="" id="{2E8FCB56-9489-445B-9E11-E6935EE91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997200"/>
            <a:ext cx="34559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Dzień Pluszowego Misia</a:t>
            </a:r>
          </a:p>
        </p:txBody>
      </p:sp>
      <p:pic>
        <p:nvPicPr>
          <p:cNvPr id="28685" name="Picture 13" descr="Obraz może zawierać: 23 osoby, uśmiechnięci ludzie, w budynku">
            <a:extLst>
              <a:ext uri="{FF2B5EF4-FFF2-40B4-BE49-F238E27FC236}">
                <a16:creationId xmlns:a16="http://schemas.microsoft.com/office/drawing/2014/main" xmlns="" id="{A2D91D05-DF3C-471C-9B2A-F9D88E34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638550"/>
            <a:ext cx="3429024" cy="25717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8687" name="Picture 15" descr="Obraz może zawierać: 18 osób, uśmiechnięci ludzie">
            <a:extLst>
              <a:ext uri="{FF2B5EF4-FFF2-40B4-BE49-F238E27FC236}">
                <a16:creationId xmlns:a16="http://schemas.microsoft.com/office/drawing/2014/main" xmlns="" id="{249119A8-AC01-4089-AB9D-AC63BA4B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8" y="406762"/>
            <a:ext cx="3500462" cy="233655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Obraz może zawierać: 5 osób, ludzie na scenie, koncert i w budynku">
            <a:extLst>
              <a:ext uri="{FF2B5EF4-FFF2-40B4-BE49-F238E27FC236}">
                <a16:creationId xmlns:a16="http://schemas.microsoft.com/office/drawing/2014/main" xmlns="" id="{475D7BBD-A43C-4D8C-B919-69C2C494F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1" y="285728"/>
            <a:ext cx="3768159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7828" name="Picture 4" descr="Obraz może zawierać: 6 osób, ludzie na scenie, ludzie grają na instrumentach muzycznych i koncert">
            <a:extLst>
              <a:ext uri="{FF2B5EF4-FFF2-40B4-BE49-F238E27FC236}">
                <a16:creationId xmlns:a16="http://schemas.microsoft.com/office/drawing/2014/main" xmlns="" id="{363C716B-B166-4E90-83E1-4B4FBE87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3751000" cy="248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4" name="pole tekstowe 5">
            <a:extLst>
              <a:ext uri="{FF2B5EF4-FFF2-40B4-BE49-F238E27FC236}">
                <a16:creationId xmlns:a16="http://schemas.microsoft.com/office/drawing/2014/main" xmlns="" id="{051E198A-0B50-4410-B2A9-1B62425479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3081338"/>
            <a:ext cx="6419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5365" name="pole tekstowe 6">
            <a:extLst>
              <a:ext uri="{FF2B5EF4-FFF2-40B4-BE49-F238E27FC236}">
                <a16:creationId xmlns:a16="http://schemas.microsoft.com/office/drawing/2014/main" xmlns="" id="{47535E59-A482-4A11-B44F-5964AF42C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438" y="2928938"/>
            <a:ext cx="7134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Koncert  kolęd, pastorałek i piosenek o tematyce świątecznej.</a:t>
            </a:r>
          </a:p>
        </p:txBody>
      </p:sp>
      <p:pic>
        <p:nvPicPr>
          <p:cNvPr id="8" name="Picture 2" descr="Obraz może zawierać: 4 osoby, ludzie stoją, garnitur i w budynku">
            <a:extLst>
              <a:ext uri="{FF2B5EF4-FFF2-40B4-BE49-F238E27FC236}">
                <a16:creationId xmlns:a16="http://schemas.microsoft.com/office/drawing/2014/main" xmlns="" id="{4A645513-935B-47C1-B19E-CAC1F16E4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571876"/>
            <a:ext cx="5786478" cy="26039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367" name="pole tekstowe 8">
            <a:extLst>
              <a:ext uri="{FF2B5EF4-FFF2-40B4-BE49-F238E27FC236}">
                <a16:creationId xmlns:a16="http://schemas.microsoft.com/office/drawing/2014/main" xmlns="" id="{3D0CEF33-43DB-49F0-9C65-5D3893BE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25" y="6488113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Bal   Ósmoklasistów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Obraz może zawierać: 2 osoby, dziecko">
            <a:extLst>
              <a:ext uri="{FF2B5EF4-FFF2-40B4-BE49-F238E27FC236}">
                <a16:creationId xmlns:a16="http://schemas.microsoft.com/office/drawing/2014/main" xmlns="" id="{B2DCC975-6A0F-42B9-8635-3936CEE2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2416161" cy="3221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Obraz może zawierać: 3 osoby, ludzie stoją">
            <a:extLst>
              <a:ext uri="{FF2B5EF4-FFF2-40B4-BE49-F238E27FC236}">
                <a16:creationId xmlns:a16="http://schemas.microsoft.com/office/drawing/2014/main" xmlns="" id="{1AC9C979-3AE5-4783-8C79-5AACD78A4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85728"/>
            <a:ext cx="3000396" cy="22502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0" name="Picture 6" descr="Obraz może zawierać: 2 osoby, uśmiechnięci ludzie, ludzie siedzą">
            <a:extLst>
              <a:ext uri="{FF2B5EF4-FFF2-40B4-BE49-F238E27FC236}">
                <a16:creationId xmlns:a16="http://schemas.microsoft.com/office/drawing/2014/main" xmlns="" id="{6642E8AA-DDD7-45A2-BA16-3968C5AA7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785926"/>
            <a:ext cx="2387213" cy="3182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2" name="Picture 8" descr="Obraz może zawierać: co najmniej jedna osoba i ludzie siedzą">
            <a:extLst>
              <a:ext uri="{FF2B5EF4-FFF2-40B4-BE49-F238E27FC236}">
                <a16:creationId xmlns:a16="http://schemas.microsoft.com/office/drawing/2014/main" xmlns="" id="{1E8FC040-2D78-4852-907F-0225227AA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3429000"/>
            <a:ext cx="2201847" cy="293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34" name="Picture 10" descr="Obraz może zawierać: 4 osoby, ludzie siedzą, dziecko, niemowlę i w budynku">
            <a:extLst>
              <a:ext uri="{FF2B5EF4-FFF2-40B4-BE49-F238E27FC236}">
                <a16:creationId xmlns:a16="http://schemas.microsoft.com/office/drawing/2014/main" xmlns="" id="{D0B61E87-4BC3-4E91-B80F-7A1AB273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929066"/>
            <a:ext cx="3136921" cy="2352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91" name="pole tekstowe 6">
            <a:extLst>
              <a:ext uri="{FF2B5EF4-FFF2-40B4-BE49-F238E27FC236}">
                <a16:creationId xmlns:a16="http://schemas.microsoft.com/office/drawing/2014/main" xmlns="" id="{6782956C-D941-4B69-82F3-A3F0386ED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2857500"/>
            <a:ext cx="1838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latin typeface="Arial" panose="020B0604020202020204" pitchFamily="34" charset="0"/>
              </a:rPr>
              <a:t>DZIEŃ   ŻYCZLIWOŚCI</a:t>
            </a:r>
          </a:p>
        </p:txBody>
      </p:sp>
      <p:sp>
        <p:nvSpPr>
          <p:cNvPr id="16392" name="pole tekstowe 7">
            <a:extLst>
              <a:ext uri="{FF2B5EF4-FFF2-40B4-BE49-F238E27FC236}">
                <a16:creationId xmlns:a16="http://schemas.microsoft.com/office/drawing/2014/main" xmlns="" id="{D6C69DC6-4E76-4CD6-91E0-DDB9326C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0" y="5429250"/>
            <a:ext cx="2606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200" b="1">
                <a:latin typeface="Arial" panose="020B0604020202020204" pitchFamily="34" charset="0"/>
              </a:rPr>
              <a:t>NAUKA   PIERWSZEJ    POMOCY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5132" y="1268760"/>
            <a:ext cx="7159096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1790023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3825"/>
            <a:ext cx="5392718" cy="291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7920" y="4357902"/>
            <a:ext cx="3275872" cy="1649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5608" y="1990813"/>
            <a:ext cx="3411235" cy="239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8953" y="3544763"/>
            <a:ext cx="3376494" cy="2241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81661205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8" name="Picture 10" descr="Obraz może zawierać: co najmniej jedna osoba, niebo i na zewnątrz">
            <a:extLst>
              <a:ext uri="{FF2B5EF4-FFF2-40B4-BE49-F238E27FC236}">
                <a16:creationId xmlns:a16="http://schemas.microsoft.com/office/drawing/2014/main" xmlns="" id="{2DEACBF4-642F-4495-A5A6-FCB7EAE17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214554"/>
            <a:ext cx="2799202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4" name="Picture 6" descr="Obraz może zawierać: 6 osób, uśmiechnięci ludzie, ludzie na scenie, ludzie stoją, niebo, dziecko i na zewnątrz">
            <a:extLst>
              <a:ext uri="{FF2B5EF4-FFF2-40B4-BE49-F238E27FC236}">
                <a16:creationId xmlns:a16="http://schemas.microsoft.com/office/drawing/2014/main" xmlns="" id="{FFB3DF6D-CDEC-4F62-BA1C-EF72A0D1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429132"/>
            <a:ext cx="3109662" cy="2071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0" name="Picture 2" descr="Obraz może zawierać: 7 osób, uśmiechnięci ludzie, ludzie stoją, dziecko i na zewnątrz">
            <a:extLst>
              <a:ext uri="{FF2B5EF4-FFF2-40B4-BE49-F238E27FC236}">
                <a16:creationId xmlns:a16="http://schemas.microsoft.com/office/drawing/2014/main" xmlns="" id="{0B9E8F4D-55D8-4A78-83F8-443A52E4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4" y="703426"/>
            <a:ext cx="2916228" cy="1942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2" name="Picture 4" descr="Obraz może zawierać: 3 osoby, uśmiechnięci ludzie, drzewo i na zewnątrz">
            <a:extLst>
              <a:ext uri="{FF2B5EF4-FFF2-40B4-BE49-F238E27FC236}">
                <a16:creationId xmlns:a16="http://schemas.microsoft.com/office/drawing/2014/main" xmlns="" id="{CDDA6481-6B92-4A25-ABF8-41BD07A42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14620"/>
            <a:ext cx="3002271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36" name="Picture 8" descr="Obraz może zawierać: 5 osób, uśmiechnięci ludzie, ludzie stoją, buty, dziecko i na zewnątrz">
            <a:extLst>
              <a:ext uri="{FF2B5EF4-FFF2-40B4-BE49-F238E27FC236}">
                <a16:creationId xmlns:a16="http://schemas.microsoft.com/office/drawing/2014/main" xmlns="" id="{DDCAB645-3365-427A-8B86-D9CF0A0DC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3214686"/>
            <a:ext cx="2965665" cy="1967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40" name="Picture 12" descr="Obraz może zawierać: 2 osoby, tłum i na zewnątrz">
            <a:extLst>
              <a:ext uri="{FF2B5EF4-FFF2-40B4-BE49-F238E27FC236}">
                <a16:creationId xmlns:a16="http://schemas.microsoft.com/office/drawing/2014/main" xmlns="" id="{FFF153BB-07C9-4617-BDD2-3BD7F071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4714884"/>
            <a:ext cx="3216683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742" name="Picture 14" descr="Obraz może zawierać: 8 osób, uśmiechnięci ludzie, ludzie jedzą, ludzie siedzą, dziecko, tabela, na zewnątrz i jedzenie">
            <a:extLst>
              <a:ext uri="{FF2B5EF4-FFF2-40B4-BE49-F238E27FC236}">
                <a16:creationId xmlns:a16="http://schemas.microsoft.com/office/drawing/2014/main" xmlns="" id="{AC7D10BA-9656-41F1-870E-4493FA4C4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714356"/>
            <a:ext cx="2928958" cy="195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7" name="pole tekstowe 8">
            <a:extLst>
              <a:ext uri="{FF2B5EF4-FFF2-40B4-BE49-F238E27FC236}">
                <a16:creationId xmlns:a16="http://schemas.microsoft.com/office/drawing/2014/main" xmlns="" id="{719FDB07-63D7-462F-BFA0-D130AF93B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285750"/>
            <a:ext cx="3867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800" b="1">
                <a:solidFill>
                  <a:srgbClr val="FF0000"/>
                </a:solidFill>
                <a:latin typeface="Arial" panose="020B0604020202020204" pitchFamily="34" charset="0"/>
              </a:rPr>
              <a:t>FESTYN   RODZINNY </a:t>
            </a:r>
          </a:p>
        </p:txBody>
      </p:sp>
      <p:sp>
        <p:nvSpPr>
          <p:cNvPr id="17418" name="pole tekstowe 9">
            <a:extLst>
              <a:ext uri="{FF2B5EF4-FFF2-40B4-BE49-F238E27FC236}">
                <a16:creationId xmlns:a16="http://schemas.microsoft.com/office/drawing/2014/main" xmlns="" id="{D494FF6E-63FD-43CC-AC2D-5DD8DCEDC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071563"/>
            <a:ext cx="203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   EDUKACYJNY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b="1">
                <a:solidFill>
                  <a:srgbClr val="002060"/>
                </a:solidFill>
                <a:latin typeface="Arial" panose="020B0604020202020204" pitchFamily="34" charset="0"/>
              </a:rPr>
              <a:t>DZIEŃ  DZIECKA</a:t>
            </a:r>
          </a:p>
        </p:txBody>
      </p:sp>
    </p:spTree>
  </p:cSld>
  <p:clrMapOvr>
    <a:masterClrMapping/>
  </p:clrMapOvr>
  <p:transition>
    <p:fad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zepływ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set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Ekskluzywny">
  <a:themeElements>
    <a:clrScheme name="Ekskluzywny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Czarny krawat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kskluzywn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Miejski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4.xml><?xml version="1.0" encoding="utf-8"?>
<a:themeOverride xmlns:a="http://schemas.openxmlformats.org/drawingml/2006/main">
  <a:clrScheme name="Moduł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5.xml><?xml version="1.0" encoding="utf-8"?>
<a:themeOverride xmlns:a="http://schemas.openxmlformats.org/drawingml/2006/main">
  <a:clrScheme name="Wielkomiejski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ppt/theme/themeOverride6.xml><?xml version="1.0" encoding="utf-8"?>
<a:themeOverride xmlns:a="http://schemas.openxmlformats.org/drawingml/2006/main">
  <a:clrScheme name="Wielkomiejski">
    <a:dk1>
      <a:sysClr val="windowText" lastClr="000000"/>
    </a:dk1>
    <a:lt1>
      <a:sysClr val="window" lastClr="FFFFFF"/>
    </a:lt1>
    <a:dk2>
      <a:srgbClr val="424456"/>
    </a:dk2>
    <a:lt2>
      <a:srgbClr val="DEDEDE"/>
    </a:lt2>
    <a:accent1>
      <a:srgbClr val="53548A"/>
    </a:accent1>
    <a:accent2>
      <a:srgbClr val="438086"/>
    </a:accent2>
    <a:accent3>
      <a:srgbClr val="A04DA3"/>
    </a:accent3>
    <a:accent4>
      <a:srgbClr val="C4652D"/>
    </a:accent4>
    <a:accent5>
      <a:srgbClr val="8B5D3D"/>
    </a:accent5>
    <a:accent6>
      <a:srgbClr val="5C92B5"/>
    </a:accent6>
    <a:hlink>
      <a:srgbClr val="67AFBD"/>
    </a:hlink>
    <a:folHlink>
      <a:srgbClr val="C2A87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398</Words>
  <Application>Microsoft Office PowerPoint</Application>
  <PresentationFormat>Pokaz na ekranie (4:3)</PresentationFormat>
  <Paragraphs>98</Paragraphs>
  <Slides>27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4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Motyw pakietu Office</vt:lpstr>
      <vt:lpstr>Przepływ</vt:lpstr>
      <vt:lpstr>Faseta</vt:lpstr>
      <vt:lpstr>Ekskluzywny</vt:lpstr>
      <vt:lpstr>Szkoła Podstawowa nr 7  im. VII obwodu "Obroża" AK  w Zespole Szkolno-Przedszkolnym  nr 3 w Legionowie</vt:lpstr>
      <vt:lpstr>Ku pamięci</vt:lpstr>
      <vt:lpstr>Szkolne wydarzenia</vt:lpstr>
      <vt:lpstr>Slajd 4</vt:lpstr>
      <vt:lpstr>Slajd 5</vt:lpstr>
      <vt:lpstr>Slajd 6</vt:lpstr>
      <vt:lpstr>Slajd 7</vt:lpstr>
      <vt:lpstr>Slajd 8</vt:lpstr>
      <vt:lpstr>Slajd 9</vt:lpstr>
      <vt:lpstr>Spotkania  z  ciekawymi  ludźmi</vt:lpstr>
      <vt:lpstr>Slajd 11</vt:lpstr>
      <vt:lpstr>Slajd 12</vt:lpstr>
      <vt:lpstr>Po zdrowie</vt:lpstr>
      <vt:lpstr>Oddział przedszkolny</vt:lpstr>
      <vt:lpstr>Klasy I-III</vt:lpstr>
      <vt:lpstr> Biblioteka</vt:lpstr>
      <vt:lpstr>Slajd 17</vt:lpstr>
      <vt:lpstr>Slajd 18</vt:lpstr>
      <vt:lpstr>STOŁÓWKA</vt:lpstr>
      <vt:lpstr>Slajd 20</vt:lpstr>
      <vt:lpstr>                    Nagrody</vt:lpstr>
      <vt:lpstr>Slajd 22</vt:lpstr>
      <vt:lpstr>Slajd 23</vt:lpstr>
      <vt:lpstr>Slajd 24</vt:lpstr>
      <vt:lpstr>                Rekrutacja</vt:lpstr>
      <vt:lpstr>Slajd 26</vt:lpstr>
      <vt:lpstr>Slajd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Gość</dc:creator>
  <cp:lastModifiedBy>Kamil Rydzewski</cp:lastModifiedBy>
  <cp:revision>158</cp:revision>
  <dcterms:created xsi:type="dcterms:W3CDTF">2012-03-10T12:57:54Z</dcterms:created>
  <dcterms:modified xsi:type="dcterms:W3CDTF">2024-02-26T19:43:53Z</dcterms:modified>
</cp:coreProperties>
</file>